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1" r:id="rId5"/>
  </p:sldMasterIdLst>
  <p:notesMasterIdLst>
    <p:notesMasterId r:id="rId12"/>
  </p:notesMasterIdLst>
  <p:handoutMasterIdLst>
    <p:handoutMasterId r:id="rId13"/>
  </p:handoutMasterIdLst>
  <p:sldIdLst>
    <p:sldId id="434" r:id="rId6"/>
    <p:sldId id="435" r:id="rId7"/>
    <p:sldId id="437" r:id="rId8"/>
    <p:sldId id="438" r:id="rId9"/>
    <p:sldId id="429" r:id="rId10"/>
    <p:sldId id="432" r:id="rId11"/>
  </p:sldIdLst>
  <p:sldSz cx="9144000" cy="6858000" type="screen4x3"/>
  <p:notesSz cx="6797675" cy="9926638"/>
  <p:defaultTextStyle>
    <a:defPPr>
      <a:defRPr lang="en-GB"/>
    </a:defPPr>
    <a:lvl1pPr algn="l" rtl="0" eaLnBrk="0" fontAlgn="base" hangingPunct="0">
      <a:spcBef>
        <a:spcPct val="0"/>
      </a:spcBef>
      <a:spcAft>
        <a:spcPct val="0"/>
      </a:spcAft>
      <a:defRPr sz="2400" i="1"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i="1"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i="1"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i="1"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i="1" kern="1200">
        <a:solidFill>
          <a:schemeClr val="tx1"/>
        </a:solidFill>
        <a:latin typeface="Times" pitchFamily="18" charset="0"/>
        <a:ea typeface="+mn-ea"/>
        <a:cs typeface="+mn-cs"/>
      </a:defRPr>
    </a:lvl5pPr>
    <a:lvl6pPr marL="2286000" algn="l" defTabSz="914400" rtl="0" eaLnBrk="1" latinLnBrk="0" hangingPunct="1">
      <a:defRPr sz="2400" i="1" kern="1200">
        <a:solidFill>
          <a:schemeClr val="tx1"/>
        </a:solidFill>
        <a:latin typeface="Times" pitchFamily="18" charset="0"/>
        <a:ea typeface="+mn-ea"/>
        <a:cs typeface="+mn-cs"/>
      </a:defRPr>
    </a:lvl6pPr>
    <a:lvl7pPr marL="2743200" algn="l" defTabSz="914400" rtl="0" eaLnBrk="1" latinLnBrk="0" hangingPunct="1">
      <a:defRPr sz="2400" i="1" kern="1200">
        <a:solidFill>
          <a:schemeClr val="tx1"/>
        </a:solidFill>
        <a:latin typeface="Times" pitchFamily="18" charset="0"/>
        <a:ea typeface="+mn-ea"/>
        <a:cs typeface="+mn-cs"/>
      </a:defRPr>
    </a:lvl7pPr>
    <a:lvl8pPr marL="3200400" algn="l" defTabSz="914400" rtl="0" eaLnBrk="1" latinLnBrk="0" hangingPunct="1">
      <a:defRPr sz="2400" i="1" kern="1200">
        <a:solidFill>
          <a:schemeClr val="tx1"/>
        </a:solidFill>
        <a:latin typeface="Times" pitchFamily="18" charset="0"/>
        <a:ea typeface="+mn-ea"/>
        <a:cs typeface="+mn-cs"/>
      </a:defRPr>
    </a:lvl8pPr>
    <a:lvl9pPr marL="3657600" algn="l" defTabSz="914400" rtl="0" eaLnBrk="1" latinLnBrk="0" hangingPunct="1">
      <a:defRPr sz="2400" i="1"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jørg Granberg" initials="BG" lastIdx="1" clrIdx="0">
    <p:extLst>
      <p:ext uri="{19B8F6BF-5375-455C-9EA6-DF929625EA0E}">
        <p15:presenceInfo xmlns:p15="http://schemas.microsoft.com/office/powerpoint/2012/main" userId="S::bg@sildelaget.no::56f998e3-3252-405a-b10e-41d66c78dda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A6A"/>
    <a:srgbClr val="003300"/>
    <a:srgbClr val="000066"/>
    <a:srgbClr val="FF0000"/>
    <a:srgbClr val="00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23F56F-5D1B-4C53-8645-9B9542F37AFF}" v="2" dt="2021-08-18T08:42:32.426"/>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3" autoAdjust="0"/>
    <p:restoredTop sz="94663" autoAdjust="0"/>
  </p:normalViewPr>
  <p:slideViewPr>
    <p:cSldViewPr>
      <p:cViewPr varScale="1">
        <p:scale>
          <a:sx n="144" d="100"/>
          <a:sy n="144" d="100"/>
        </p:scale>
        <p:origin x="138" y="21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570" y="-119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ørg Granberg" userId="56f998e3-3252-405a-b10e-41d66c78ddad" providerId="ADAL" clId="{CF23F56F-5D1B-4C53-8645-9B9542F37AFF}"/>
    <pc:docChg chg="custSel delSld modSld">
      <pc:chgData name="Bjørg Granberg" userId="56f998e3-3252-405a-b10e-41d66c78ddad" providerId="ADAL" clId="{CF23F56F-5D1B-4C53-8645-9B9542F37AFF}" dt="2021-08-18T08:48:43.182" v="1076" actId="20577"/>
      <pc:docMkLst>
        <pc:docMk/>
      </pc:docMkLst>
      <pc:sldChg chg="del">
        <pc:chgData name="Bjørg Granberg" userId="56f998e3-3252-405a-b10e-41d66c78ddad" providerId="ADAL" clId="{CF23F56F-5D1B-4C53-8645-9B9542F37AFF}" dt="2021-08-18T08:36:01.552" v="0" actId="47"/>
        <pc:sldMkLst>
          <pc:docMk/>
          <pc:sldMk cId="3341680336" sldId="421"/>
        </pc:sldMkLst>
      </pc:sldChg>
      <pc:sldChg chg="modSp mod">
        <pc:chgData name="Bjørg Granberg" userId="56f998e3-3252-405a-b10e-41d66c78ddad" providerId="ADAL" clId="{CF23F56F-5D1B-4C53-8645-9B9542F37AFF}" dt="2021-08-18T08:45:23.754" v="1053" actId="115"/>
        <pc:sldMkLst>
          <pc:docMk/>
          <pc:sldMk cId="1933361564" sldId="429"/>
        </pc:sldMkLst>
        <pc:spChg chg="mod">
          <ac:chgData name="Bjørg Granberg" userId="56f998e3-3252-405a-b10e-41d66c78ddad" providerId="ADAL" clId="{CF23F56F-5D1B-4C53-8645-9B9542F37AFF}" dt="2021-08-18T08:45:23.754" v="1053" actId="115"/>
          <ac:spMkLst>
            <pc:docMk/>
            <pc:sldMk cId="1933361564" sldId="429"/>
            <ac:spMk id="4" creationId="{79DC75DB-78F7-4F34-B64D-C9A8E6085C28}"/>
          </ac:spMkLst>
        </pc:spChg>
        <pc:picChg chg="mod">
          <ac:chgData name="Bjørg Granberg" userId="56f998e3-3252-405a-b10e-41d66c78ddad" providerId="ADAL" clId="{CF23F56F-5D1B-4C53-8645-9B9542F37AFF}" dt="2021-08-18T08:43:27.820" v="853" actId="1076"/>
          <ac:picMkLst>
            <pc:docMk/>
            <pc:sldMk cId="1933361564" sldId="429"/>
            <ac:picMk id="6" creationId="{4FF68B16-5E87-4C0F-803D-2A223280324A}"/>
          </ac:picMkLst>
        </pc:picChg>
      </pc:sldChg>
      <pc:sldChg chg="del">
        <pc:chgData name="Bjørg Granberg" userId="56f998e3-3252-405a-b10e-41d66c78ddad" providerId="ADAL" clId="{CF23F56F-5D1B-4C53-8645-9B9542F37AFF}" dt="2021-08-18T08:36:18.859" v="1" actId="47"/>
        <pc:sldMkLst>
          <pc:docMk/>
          <pc:sldMk cId="1380266034" sldId="431"/>
        </pc:sldMkLst>
      </pc:sldChg>
      <pc:sldChg chg="modSp mod">
        <pc:chgData name="Bjørg Granberg" userId="56f998e3-3252-405a-b10e-41d66c78ddad" providerId="ADAL" clId="{CF23F56F-5D1B-4C53-8645-9B9542F37AFF}" dt="2021-08-18T08:48:43.182" v="1076" actId="20577"/>
        <pc:sldMkLst>
          <pc:docMk/>
          <pc:sldMk cId="1367798513" sldId="432"/>
        </pc:sldMkLst>
        <pc:spChg chg="mod">
          <ac:chgData name="Bjørg Granberg" userId="56f998e3-3252-405a-b10e-41d66c78ddad" providerId="ADAL" clId="{CF23F56F-5D1B-4C53-8645-9B9542F37AFF}" dt="2021-08-18T08:48:43.182" v="1076" actId="20577"/>
          <ac:spMkLst>
            <pc:docMk/>
            <pc:sldMk cId="1367798513" sldId="432"/>
            <ac:spMk id="3" creationId="{A36D0069-67E3-4865-95E9-B95B12E5D5DC}"/>
          </ac:spMkLst>
        </pc:spChg>
      </pc:sldChg>
      <pc:sldChg chg="del">
        <pc:chgData name="Bjørg Granberg" userId="56f998e3-3252-405a-b10e-41d66c78ddad" providerId="ADAL" clId="{CF23F56F-5D1B-4C53-8645-9B9542F37AFF}" dt="2021-08-18T08:36:25.709" v="2" actId="47"/>
        <pc:sldMkLst>
          <pc:docMk/>
          <pc:sldMk cId="2373924461" sldId="436"/>
        </pc:sldMkLst>
      </pc:sldChg>
      <pc:sldChg chg="modSp mod">
        <pc:chgData name="Bjørg Granberg" userId="56f998e3-3252-405a-b10e-41d66c78ddad" providerId="ADAL" clId="{CF23F56F-5D1B-4C53-8645-9B9542F37AFF}" dt="2021-08-18T08:37:03.989" v="68" actId="14100"/>
        <pc:sldMkLst>
          <pc:docMk/>
          <pc:sldMk cId="2338801460" sldId="437"/>
        </pc:sldMkLst>
        <pc:spChg chg="mod">
          <ac:chgData name="Bjørg Granberg" userId="56f998e3-3252-405a-b10e-41d66c78ddad" providerId="ADAL" clId="{CF23F56F-5D1B-4C53-8645-9B9542F37AFF}" dt="2021-08-18T08:37:03.989" v="68" actId="14100"/>
          <ac:spMkLst>
            <pc:docMk/>
            <pc:sldMk cId="2338801460" sldId="437"/>
            <ac:spMk id="3" creationId="{BAFE4829-2AAF-4147-A310-FAA47D174159}"/>
          </ac:spMkLst>
        </pc:spChg>
      </pc:sldChg>
      <pc:sldChg chg="addSp modSp mod">
        <pc:chgData name="Bjørg Granberg" userId="56f998e3-3252-405a-b10e-41d66c78ddad" providerId="ADAL" clId="{CF23F56F-5D1B-4C53-8645-9B9542F37AFF}" dt="2021-08-18T08:42:32.424" v="850" actId="14100"/>
        <pc:sldMkLst>
          <pc:docMk/>
          <pc:sldMk cId="3862349851" sldId="438"/>
        </pc:sldMkLst>
        <pc:spChg chg="add mod">
          <ac:chgData name="Bjørg Granberg" userId="56f998e3-3252-405a-b10e-41d66c78ddad" providerId="ADAL" clId="{CF23F56F-5D1B-4C53-8645-9B9542F37AFF}" dt="2021-08-18T08:42:26.110" v="849" actId="6549"/>
          <ac:spMkLst>
            <pc:docMk/>
            <pc:sldMk cId="3862349851" sldId="438"/>
            <ac:spMk id="4" creationId="{7FAA571E-3A4C-471C-A336-EFA06E04E234}"/>
          </ac:spMkLst>
        </pc:spChg>
        <pc:picChg chg="mod">
          <ac:chgData name="Bjørg Granberg" userId="56f998e3-3252-405a-b10e-41d66c78ddad" providerId="ADAL" clId="{CF23F56F-5D1B-4C53-8645-9B9542F37AFF}" dt="2021-08-18T08:42:32.424" v="850" actId="14100"/>
          <ac:picMkLst>
            <pc:docMk/>
            <pc:sldMk cId="3862349851" sldId="438"/>
            <ac:picMk id="1026" creationId="{BDE0A1B1-0F27-41C6-8D58-3FCF1B85F09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95" tIns="45747" rIns="91495" bIns="45747" numCol="1" anchor="t" anchorCtr="0" compatLnSpc="1">
            <a:prstTxWarp prst="textNoShape">
              <a:avLst/>
            </a:prstTxWarp>
          </a:bodyPr>
          <a:lstStyle>
            <a:lvl1pPr>
              <a:defRPr sz="1200" i="0"/>
            </a:lvl1pPr>
          </a:lstStyle>
          <a:p>
            <a:pPr>
              <a:defRPr/>
            </a:pPr>
            <a:endParaRPr lang="en-GB"/>
          </a:p>
        </p:txBody>
      </p:sp>
      <p:sp>
        <p:nvSpPr>
          <p:cNvPr id="24579"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495" tIns="45747" rIns="91495" bIns="45747" numCol="1" anchor="t" anchorCtr="0" compatLnSpc="1">
            <a:prstTxWarp prst="textNoShape">
              <a:avLst/>
            </a:prstTxWarp>
          </a:bodyPr>
          <a:lstStyle>
            <a:lvl1pPr algn="r">
              <a:defRPr sz="1200" i="0"/>
            </a:lvl1pPr>
          </a:lstStyle>
          <a:p>
            <a:pPr>
              <a:defRPr/>
            </a:pPr>
            <a:endParaRPr lang="en-GB"/>
          </a:p>
        </p:txBody>
      </p:sp>
      <p:sp>
        <p:nvSpPr>
          <p:cNvPr id="24580"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495" tIns="45747" rIns="91495" bIns="45747" numCol="1" anchor="b" anchorCtr="0" compatLnSpc="1">
            <a:prstTxWarp prst="textNoShape">
              <a:avLst/>
            </a:prstTxWarp>
          </a:bodyPr>
          <a:lstStyle>
            <a:lvl1pPr>
              <a:defRPr sz="1200" i="0"/>
            </a:lvl1pPr>
          </a:lstStyle>
          <a:p>
            <a:pPr>
              <a:defRPr/>
            </a:pPr>
            <a:endParaRPr lang="en-GB"/>
          </a:p>
        </p:txBody>
      </p:sp>
      <p:sp>
        <p:nvSpPr>
          <p:cNvPr id="24581"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495" tIns="45747" rIns="91495" bIns="45747" numCol="1" anchor="b" anchorCtr="0" compatLnSpc="1">
            <a:prstTxWarp prst="textNoShape">
              <a:avLst/>
            </a:prstTxWarp>
          </a:bodyPr>
          <a:lstStyle>
            <a:lvl1pPr algn="r">
              <a:defRPr sz="1200" i="0"/>
            </a:lvl1pPr>
          </a:lstStyle>
          <a:p>
            <a:pPr>
              <a:defRPr/>
            </a:pPr>
            <a:fld id="{82E353AA-2BF1-40F7-A54B-67384D37A8A0}" type="slidenum">
              <a:rPr lang="en-GB"/>
              <a:pPr>
                <a:defRPr/>
              </a:pPr>
              <a:t>‹#›</a:t>
            </a:fld>
            <a:endParaRPr lang="en-GB"/>
          </a:p>
        </p:txBody>
      </p:sp>
    </p:spTree>
    <p:extLst>
      <p:ext uri="{BB962C8B-B14F-4D97-AF65-F5344CB8AC3E}">
        <p14:creationId xmlns:p14="http://schemas.microsoft.com/office/powerpoint/2010/main" val="2266973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95" tIns="45747" rIns="91495" bIns="45747" numCol="1" anchor="t" anchorCtr="0" compatLnSpc="1">
            <a:prstTxWarp prst="textNoShape">
              <a:avLst/>
            </a:prstTxWarp>
          </a:bodyPr>
          <a:lstStyle>
            <a:lvl1pPr>
              <a:defRPr sz="1200" i="0"/>
            </a:lvl1pPr>
          </a:lstStyle>
          <a:p>
            <a:pPr>
              <a:defRPr/>
            </a:pPr>
            <a:endParaRPr lang="nb-NO"/>
          </a:p>
        </p:txBody>
      </p:sp>
      <p:sp>
        <p:nvSpPr>
          <p:cNvPr id="106499"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1495" tIns="45747" rIns="91495" bIns="45747" numCol="1" anchor="t" anchorCtr="0" compatLnSpc="1">
            <a:prstTxWarp prst="textNoShape">
              <a:avLst/>
            </a:prstTxWarp>
          </a:bodyPr>
          <a:lstStyle>
            <a:lvl1pPr algn="r">
              <a:defRPr sz="1200" i="0"/>
            </a:lvl1pPr>
          </a:lstStyle>
          <a:p>
            <a:pPr>
              <a:defRPr/>
            </a:pPr>
            <a:endParaRPr lang="nb-NO"/>
          </a:p>
        </p:txBody>
      </p:sp>
      <p:sp>
        <p:nvSpPr>
          <p:cNvPr id="3686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0650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95" tIns="45747" rIns="91495" bIns="45747" numCol="1" anchor="t" anchorCtr="0" compatLnSpc="1">
            <a:prstTxWarp prst="textNoShape">
              <a:avLst/>
            </a:prstTxWarp>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106502" name="Rectangle 6"/>
          <p:cNvSpPr>
            <a:spLocks noGrp="1" noChangeArrowheads="1"/>
          </p:cNvSpPr>
          <p:nvPr>
            <p:ph type="ftr" sz="quarter" idx="4"/>
          </p:nvPr>
        </p:nvSpPr>
        <p:spPr bwMode="auto">
          <a:xfrm>
            <a:off x="0" y="9429750"/>
            <a:ext cx="2946400" cy="495300"/>
          </a:xfrm>
          <a:prstGeom prst="rect">
            <a:avLst/>
          </a:prstGeom>
          <a:noFill/>
          <a:ln w="9525">
            <a:noFill/>
            <a:miter lim="800000"/>
            <a:headEnd/>
            <a:tailEnd/>
          </a:ln>
          <a:effectLst/>
        </p:spPr>
        <p:txBody>
          <a:bodyPr vert="horz" wrap="square" lIns="91495" tIns="45747" rIns="91495" bIns="45747" numCol="1" anchor="b" anchorCtr="0" compatLnSpc="1">
            <a:prstTxWarp prst="textNoShape">
              <a:avLst/>
            </a:prstTxWarp>
          </a:bodyPr>
          <a:lstStyle>
            <a:lvl1pPr>
              <a:defRPr sz="1200" i="0"/>
            </a:lvl1pPr>
          </a:lstStyle>
          <a:p>
            <a:pPr>
              <a:defRPr/>
            </a:pPr>
            <a:endParaRPr lang="nb-NO"/>
          </a:p>
        </p:txBody>
      </p:sp>
      <p:sp>
        <p:nvSpPr>
          <p:cNvPr id="106503" name="Rectangle 7"/>
          <p:cNvSpPr>
            <a:spLocks noGrp="1" noChangeArrowheads="1"/>
          </p:cNvSpPr>
          <p:nvPr>
            <p:ph type="sldNum" sz="quarter" idx="5"/>
          </p:nvPr>
        </p:nvSpPr>
        <p:spPr bwMode="auto">
          <a:xfrm>
            <a:off x="3849688" y="9429750"/>
            <a:ext cx="2946400" cy="495300"/>
          </a:xfrm>
          <a:prstGeom prst="rect">
            <a:avLst/>
          </a:prstGeom>
          <a:noFill/>
          <a:ln w="9525">
            <a:noFill/>
            <a:miter lim="800000"/>
            <a:headEnd/>
            <a:tailEnd/>
          </a:ln>
          <a:effectLst/>
        </p:spPr>
        <p:txBody>
          <a:bodyPr vert="horz" wrap="square" lIns="91495" tIns="45747" rIns="91495" bIns="45747" numCol="1" anchor="b" anchorCtr="0" compatLnSpc="1">
            <a:prstTxWarp prst="textNoShape">
              <a:avLst/>
            </a:prstTxWarp>
          </a:bodyPr>
          <a:lstStyle>
            <a:lvl1pPr algn="r">
              <a:defRPr sz="1200" i="0"/>
            </a:lvl1pPr>
          </a:lstStyle>
          <a:p>
            <a:pPr>
              <a:defRPr/>
            </a:pPr>
            <a:fld id="{D5F09616-67F1-4B02-926C-6282858A0F3B}" type="slidenum">
              <a:rPr lang="nb-NO"/>
              <a:pPr>
                <a:defRPr/>
              </a:pPr>
              <a:t>‹#›</a:t>
            </a:fld>
            <a:endParaRPr lang="nb-NO"/>
          </a:p>
        </p:txBody>
      </p:sp>
    </p:spTree>
    <p:extLst>
      <p:ext uri="{BB962C8B-B14F-4D97-AF65-F5344CB8AC3E}">
        <p14:creationId xmlns:p14="http://schemas.microsoft.com/office/powerpoint/2010/main" val="15049087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a:t>Klikk for å redigere undertittelstil i malen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A92822-F2DA-4AA8-9E79-21D2B52F669C}" type="slidenum">
              <a:rPr lang="en-US" altLang="en-US"/>
              <a:pPr>
                <a:defRPr/>
              </a:pPr>
              <a:t>‹#›</a:t>
            </a:fld>
            <a:endParaRPr lang="en-US" altLang="en-US"/>
          </a:p>
        </p:txBody>
      </p:sp>
    </p:spTree>
  </p:cSld>
  <p:clrMapOvr>
    <a:masterClrMapping/>
  </p:clrMapOvr>
  <p:transition advTm="17000">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39929D6-578D-4307-A823-FEA363B1ED93}" type="slidenum">
              <a:rPr lang="en-US" altLang="en-US"/>
              <a:pPr>
                <a:defRPr/>
              </a:pPr>
              <a:t>‹#›</a:t>
            </a:fld>
            <a:endParaRPr lang="en-US" altLang="en-US"/>
          </a:p>
        </p:txBody>
      </p:sp>
    </p:spTree>
  </p:cSld>
  <p:clrMapOvr>
    <a:masterClrMapping/>
  </p:clrMapOvr>
  <p:transition advTm="17000">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515100" y="609600"/>
            <a:ext cx="1943100" cy="5486400"/>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85800" y="609600"/>
            <a:ext cx="5676900" cy="5486400"/>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7FD5072-09C2-42C3-9C58-81EE51E19A90}" type="slidenum">
              <a:rPr lang="en-US" altLang="en-US"/>
              <a:pPr>
                <a:defRPr/>
              </a:pPr>
              <a:t>‹#›</a:t>
            </a:fld>
            <a:endParaRPr lang="en-US" altLang="en-US"/>
          </a:p>
        </p:txBody>
      </p:sp>
    </p:spTree>
  </p:cSld>
  <p:clrMapOvr>
    <a:masterClrMapping/>
  </p:clrMapOvr>
  <p:transition advTm="17000">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nhold">
    <p:spTree>
      <p:nvGrpSpPr>
        <p:cNvPr id="1" name=""/>
        <p:cNvGrpSpPr/>
        <p:nvPr/>
      </p:nvGrpSpPr>
      <p:grpSpPr>
        <a:xfrm>
          <a:off x="0" y="0"/>
          <a:ext cx="0" cy="0"/>
          <a:chOff x="0" y="0"/>
          <a:chExt cx="0" cy="0"/>
        </a:xfrm>
      </p:grpSpPr>
      <p:sp>
        <p:nvSpPr>
          <p:cNvPr id="2" name="Plassholder for innhold 1"/>
          <p:cNvSpPr>
            <a:spLocks noGrp="1"/>
          </p:cNvSpPr>
          <p:nvPr>
            <p:ph/>
          </p:nvPr>
        </p:nvSpPr>
        <p:spPr>
          <a:xfrm>
            <a:off x="685800" y="609600"/>
            <a:ext cx="7772400" cy="54864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77CF857-882D-4C1D-8A03-8119900F624B}" type="slidenum">
              <a:rPr lang="en-US" altLang="en-US"/>
              <a:pPr>
                <a:defRPr/>
              </a:pPr>
              <a:t>‹#›</a:t>
            </a:fld>
            <a:endParaRPr lang="en-US" altLang="en-US"/>
          </a:p>
        </p:txBody>
      </p:sp>
    </p:spTree>
  </p:cSld>
  <p:clrMapOvr>
    <a:masterClrMapping/>
  </p:clrMapOvr>
  <p:transition advTm="17000">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5033CF2-9196-4424-AA67-72F8FC991ABE}"/>
              </a:ext>
            </a:extLst>
          </p:cNvPr>
          <p:cNvSpPr>
            <a:spLocks noGrp="1"/>
          </p:cNvSpPr>
          <p:nvPr>
            <p:ph type="ctrTitle"/>
          </p:nvPr>
        </p:nvSpPr>
        <p:spPr>
          <a:xfrm>
            <a:off x="1143000" y="1122363"/>
            <a:ext cx="6858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78451598-7892-4258-9FEF-1BAF5548454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D12AEE7A-EC39-42DF-B34F-332350C68C81}"/>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5" name="Plassholder for bunntekst 4">
            <a:extLst>
              <a:ext uri="{FF2B5EF4-FFF2-40B4-BE49-F238E27FC236}">
                <a16:creationId xmlns:a16="http://schemas.microsoft.com/office/drawing/2014/main" id="{3063E248-0A47-4C58-9052-88B72B2303C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178D706-703B-41AD-9937-B8A5280F9E93}"/>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1603390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984E35-2D00-49CF-B5E6-84C92A98F4DE}"/>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0F091DC-C831-4D3A-98BD-506DFF266741}"/>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711AE8F-E73D-4D6B-97ED-B8B6F05D4A2E}"/>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5" name="Plassholder for bunntekst 4">
            <a:extLst>
              <a:ext uri="{FF2B5EF4-FFF2-40B4-BE49-F238E27FC236}">
                <a16:creationId xmlns:a16="http://schemas.microsoft.com/office/drawing/2014/main" id="{02D24D96-324A-41AD-B03D-1BC61C45DEF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07D93D2-BF97-4630-ABE3-59AE50249044}"/>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2516103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61FFCA0-E649-40E7-99CC-11AE95192C1D}"/>
              </a:ext>
            </a:extLst>
          </p:cNvPr>
          <p:cNvSpPr>
            <a:spLocks noGrp="1"/>
          </p:cNvSpPr>
          <p:nvPr>
            <p:ph type="title"/>
          </p:nvPr>
        </p:nvSpPr>
        <p:spPr>
          <a:xfrm>
            <a:off x="623888" y="1709738"/>
            <a:ext cx="78867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ED70CF54-FD8C-43A8-925D-97773FA1285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87168795-58BC-4C4B-A2BB-80A40A984783}"/>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5" name="Plassholder for bunntekst 4">
            <a:extLst>
              <a:ext uri="{FF2B5EF4-FFF2-40B4-BE49-F238E27FC236}">
                <a16:creationId xmlns:a16="http://schemas.microsoft.com/office/drawing/2014/main" id="{B9E4109C-F2D2-43E6-BE12-92573E93FDA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314F383-1E8B-42D5-A6E2-54467CC55A9A}"/>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918860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DEF406-8F31-4C7B-B9C5-35A9C7B1F28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1C05BEC-A1DE-4CB4-8B0F-27B7D9081AEF}"/>
              </a:ext>
            </a:extLst>
          </p:cNvPr>
          <p:cNvSpPr>
            <a:spLocks noGrp="1"/>
          </p:cNvSpPr>
          <p:nvPr>
            <p:ph sz="half" idx="1"/>
          </p:nvPr>
        </p:nvSpPr>
        <p:spPr>
          <a:xfrm>
            <a:off x="628650" y="1825625"/>
            <a:ext cx="386715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BD03EF4A-259F-4763-B4BE-D3B41815148B}"/>
              </a:ext>
            </a:extLst>
          </p:cNvPr>
          <p:cNvSpPr>
            <a:spLocks noGrp="1"/>
          </p:cNvSpPr>
          <p:nvPr>
            <p:ph sz="half" idx="2"/>
          </p:nvPr>
        </p:nvSpPr>
        <p:spPr>
          <a:xfrm>
            <a:off x="4648200" y="1825625"/>
            <a:ext cx="386715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B1AFC7F-862F-4023-A746-C392726FB28E}"/>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6" name="Plassholder for bunntekst 5">
            <a:extLst>
              <a:ext uri="{FF2B5EF4-FFF2-40B4-BE49-F238E27FC236}">
                <a16:creationId xmlns:a16="http://schemas.microsoft.com/office/drawing/2014/main" id="{F043FAF7-A44B-4F6A-AE4F-8FDEFDF1BEB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FE3AC53-C402-4388-8A7D-4593620A6B64}"/>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3747396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34B9B8-1C93-495E-8921-2FCFE70CE36A}"/>
              </a:ext>
            </a:extLst>
          </p:cNvPr>
          <p:cNvSpPr>
            <a:spLocks noGrp="1"/>
          </p:cNvSpPr>
          <p:nvPr>
            <p:ph type="title"/>
          </p:nvPr>
        </p:nvSpPr>
        <p:spPr>
          <a:xfrm>
            <a:off x="630238" y="365125"/>
            <a:ext cx="78867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2F9B3555-E7D9-4D2E-9AC5-56FB5849430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FE7C5EAB-D045-44D6-83CC-F51560942C67}"/>
              </a:ext>
            </a:extLst>
          </p:cNvPr>
          <p:cNvSpPr>
            <a:spLocks noGrp="1"/>
          </p:cNvSpPr>
          <p:nvPr>
            <p:ph sz="half" idx="2"/>
          </p:nvPr>
        </p:nvSpPr>
        <p:spPr>
          <a:xfrm>
            <a:off x="630238" y="2505075"/>
            <a:ext cx="386873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57886C0F-2F05-4534-83DE-DA92F9C74BE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CA5F957A-561B-4329-9949-8B9F83C01FA5}"/>
              </a:ext>
            </a:extLst>
          </p:cNvPr>
          <p:cNvSpPr>
            <a:spLocks noGrp="1"/>
          </p:cNvSpPr>
          <p:nvPr>
            <p:ph sz="quarter" idx="4"/>
          </p:nvPr>
        </p:nvSpPr>
        <p:spPr>
          <a:xfrm>
            <a:off x="4629150" y="2505075"/>
            <a:ext cx="38877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C17B954B-CB00-4A79-A73F-0A8274EBF5C9}"/>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8" name="Plassholder for bunntekst 7">
            <a:extLst>
              <a:ext uri="{FF2B5EF4-FFF2-40B4-BE49-F238E27FC236}">
                <a16:creationId xmlns:a16="http://schemas.microsoft.com/office/drawing/2014/main" id="{03DCBD5E-4118-4C27-A3E0-0FF73551CBBE}"/>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407DE78E-52E0-4CB3-823D-88EC73EBD00A}"/>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3475192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BE9DE30-ADA0-4C48-88D8-B5BE8BFAF2A5}"/>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1AD3E231-1766-4E7E-BCEC-117B265DB1BE}"/>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4" name="Plassholder for bunntekst 3">
            <a:extLst>
              <a:ext uri="{FF2B5EF4-FFF2-40B4-BE49-F238E27FC236}">
                <a16:creationId xmlns:a16="http://schemas.microsoft.com/office/drawing/2014/main" id="{4F7467B0-AE03-48D4-8A32-A92241B95278}"/>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70862AD9-C19F-4A0C-8C80-9118F8CA7FE7}"/>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246351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10D43D25-87E5-4645-9EC3-F500D2BE9872}"/>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3" name="Plassholder for bunntekst 2">
            <a:extLst>
              <a:ext uri="{FF2B5EF4-FFF2-40B4-BE49-F238E27FC236}">
                <a16:creationId xmlns:a16="http://schemas.microsoft.com/office/drawing/2014/main" id="{360E9CA1-0480-424B-A952-F693ADE613FB}"/>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83FD675D-603D-4C27-8116-1DAA0426CA58}"/>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144905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5F9E41-E204-4E38-8EE1-850ACCB5F6E6}" type="slidenum">
              <a:rPr lang="en-US" altLang="en-US"/>
              <a:pPr>
                <a:defRPr/>
              </a:pPr>
              <a:t>‹#›</a:t>
            </a:fld>
            <a:endParaRPr lang="en-US" altLang="en-US"/>
          </a:p>
        </p:txBody>
      </p:sp>
    </p:spTree>
  </p:cSld>
  <p:clrMapOvr>
    <a:masterClrMapping/>
  </p:clrMapOvr>
  <p:transition advTm="17000">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2612B4-F929-4615-930E-C198BAA4DA1D}"/>
              </a:ext>
            </a:extLst>
          </p:cNvPr>
          <p:cNvSpPr>
            <a:spLocks noGrp="1"/>
          </p:cNvSpPr>
          <p:nvPr>
            <p:ph type="title"/>
          </p:nvPr>
        </p:nvSpPr>
        <p:spPr>
          <a:xfrm>
            <a:off x="630238" y="457200"/>
            <a:ext cx="2949575"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553561A9-802F-47DE-8221-86CBEB8DDDC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BE570351-DA18-4FB4-B7F5-A436863C5D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E10FA4B3-2F71-4612-993F-69D59A28D9D0}"/>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6" name="Plassholder for bunntekst 5">
            <a:extLst>
              <a:ext uri="{FF2B5EF4-FFF2-40B4-BE49-F238E27FC236}">
                <a16:creationId xmlns:a16="http://schemas.microsoft.com/office/drawing/2014/main" id="{3C5AF925-885C-4CF6-9821-87790428C7F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DFC11DB-0A6C-4149-B9AA-3D8BE51E7815}"/>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37761036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A370C9-0921-4C1E-916C-0E9962804467}"/>
              </a:ext>
            </a:extLst>
          </p:cNvPr>
          <p:cNvSpPr>
            <a:spLocks noGrp="1"/>
          </p:cNvSpPr>
          <p:nvPr>
            <p:ph type="title"/>
          </p:nvPr>
        </p:nvSpPr>
        <p:spPr>
          <a:xfrm>
            <a:off x="630238" y="457200"/>
            <a:ext cx="2949575"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89725405-B0C6-43AE-94E6-821554B75BE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AC9913C7-AEC7-427D-A6C7-DA909F5F376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924B08DE-A204-4AE0-8FE4-7DA123B241C9}"/>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6" name="Plassholder for bunntekst 5">
            <a:extLst>
              <a:ext uri="{FF2B5EF4-FFF2-40B4-BE49-F238E27FC236}">
                <a16:creationId xmlns:a16="http://schemas.microsoft.com/office/drawing/2014/main" id="{03124537-1185-4DB6-A2C1-61864417D1C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7812273-89D7-44B0-B629-E16D1188531E}"/>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17469699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E24B0C-EB06-48D3-A65B-336D17F93D8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B6124494-0739-4C64-BE9A-F9F49357C832}"/>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6528E03-191E-4E6B-A3CC-2F184C935CB8}"/>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5" name="Plassholder for bunntekst 4">
            <a:extLst>
              <a:ext uri="{FF2B5EF4-FFF2-40B4-BE49-F238E27FC236}">
                <a16:creationId xmlns:a16="http://schemas.microsoft.com/office/drawing/2014/main" id="{4894F06E-46C0-4294-86FA-1B1BAD46723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2F199A3-7734-47D1-A01F-A9271288995E}"/>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5558410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47A45FCF-A799-4C16-811E-586D987E444D}"/>
              </a:ext>
            </a:extLst>
          </p:cNvPr>
          <p:cNvSpPr>
            <a:spLocks noGrp="1"/>
          </p:cNvSpPr>
          <p:nvPr>
            <p:ph type="title" orient="vert"/>
          </p:nvPr>
        </p:nvSpPr>
        <p:spPr>
          <a:xfrm>
            <a:off x="6543675" y="365125"/>
            <a:ext cx="1971675"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D2EC9DE2-AB3D-4FB0-884C-2C315E9461E1}"/>
              </a:ext>
            </a:extLst>
          </p:cNvPr>
          <p:cNvSpPr>
            <a:spLocks noGrp="1"/>
          </p:cNvSpPr>
          <p:nvPr>
            <p:ph type="body" orient="vert" idx="1"/>
          </p:nvPr>
        </p:nvSpPr>
        <p:spPr>
          <a:xfrm>
            <a:off x="628650" y="365125"/>
            <a:ext cx="5762625"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486604E-A71E-49E8-860B-B2C884B03776}"/>
              </a:ext>
            </a:extLst>
          </p:cNvPr>
          <p:cNvSpPr>
            <a:spLocks noGrp="1"/>
          </p:cNvSpPr>
          <p:nvPr>
            <p:ph type="dt" sz="half" idx="10"/>
          </p:nvPr>
        </p:nvSpPr>
        <p:spPr/>
        <p:txBody>
          <a:bodyPr/>
          <a:lstStyle/>
          <a:p>
            <a:fld id="{7A47F54B-141D-4AD7-994D-2122F724B9AD}" type="datetimeFigureOut">
              <a:rPr lang="nb-NO" smtClean="0"/>
              <a:t>16.08.2021</a:t>
            </a:fld>
            <a:endParaRPr lang="nb-NO"/>
          </a:p>
        </p:txBody>
      </p:sp>
      <p:sp>
        <p:nvSpPr>
          <p:cNvPr id="5" name="Plassholder for bunntekst 4">
            <a:extLst>
              <a:ext uri="{FF2B5EF4-FFF2-40B4-BE49-F238E27FC236}">
                <a16:creationId xmlns:a16="http://schemas.microsoft.com/office/drawing/2014/main" id="{6572B81E-2E99-4C35-8A5A-0BDE4088DFA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840F7CB-3BD5-4275-A452-C1E83A66DA2F}"/>
              </a:ext>
            </a:extLst>
          </p:cNvPr>
          <p:cNvSpPr>
            <a:spLocks noGrp="1"/>
          </p:cNvSpPr>
          <p:nvPr>
            <p:ph type="sldNum" sz="quarter" idx="12"/>
          </p:nvPr>
        </p:nvSpPr>
        <p:spPr/>
        <p:txBody>
          <a:bodyPr/>
          <a:lstStyle/>
          <a:p>
            <a:fld id="{9B913C88-A2FE-48BB-ABF5-C0404562D519}" type="slidenum">
              <a:rPr lang="nb-NO" smtClean="0"/>
              <a:t>‹#›</a:t>
            </a:fld>
            <a:endParaRPr lang="nb-NO"/>
          </a:p>
        </p:txBody>
      </p:sp>
    </p:spTree>
    <p:extLst>
      <p:ext uri="{BB962C8B-B14F-4D97-AF65-F5344CB8AC3E}">
        <p14:creationId xmlns:p14="http://schemas.microsoft.com/office/powerpoint/2010/main" val="982718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3BA462-BA37-4C10-BE6C-80F24F2A3761}" type="slidenum">
              <a:rPr lang="en-US" altLang="en-US"/>
              <a:pPr>
                <a:defRPr/>
              </a:pPr>
              <a:t>‹#›</a:t>
            </a:fld>
            <a:endParaRPr lang="en-US" altLang="en-US"/>
          </a:p>
        </p:txBody>
      </p:sp>
    </p:spTree>
  </p:cSld>
  <p:clrMapOvr>
    <a:masterClrMapping/>
  </p:clrMapOvr>
  <p:transition advTm="17000">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262676-B315-4B2D-A0C7-4DA28BC36659}" type="slidenum">
              <a:rPr lang="en-US" altLang="en-US"/>
              <a:pPr>
                <a:defRPr/>
              </a:pPr>
              <a:t>‹#›</a:t>
            </a:fld>
            <a:endParaRPr lang="en-US" altLang="en-US"/>
          </a:p>
        </p:txBody>
      </p:sp>
    </p:spTree>
  </p:cSld>
  <p:clrMapOvr>
    <a:masterClrMapping/>
  </p:clrMapOvr>
  <p:transition advTm="17000">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24408E8-83D2-4285-A263-F3FBBF59BF78}" type="slidenum">
              <a:rPr lang="en-US" altLang="en-US"/>
              <a:pPr>
                <a:defRPr/>
              </a:pPr>
              <a:t>‹#›</a:t>
            </a:fld>
            <a:endParaRPr lang="en-US" altLang="en-US"/>
          </a:p>
        </p:txBody>
      </p:sp>
    </p:spTree>
  </p:cSld>
  <p:clrMapOvr>
    <a:masterClrMapping/>
  </p:clrMapOvr>
  <p:transition advTm="17000">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73C1BFE-5523-4349-92E4-383C4EFD425A}" type="slidenum">
              <a:rPr lang="en-US" altLang="en-US"/>
              <a:pPr>
                <a:defRPr/>
              </a:pPr>
              <a:t>‹#›</a:t>
            </a:fld>
            <a:endParaRPr lang="en-US" altLang="en-US"/>
          </a:p>
        </p:txBody>
      </p:sp>
    </p:spTree>
  </p:cSld>
  <p:clrMapOvr>
    <a:masterClrMapping/>
  </p:clrMapOvr>
  <p:transition advTm="17000">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c mal">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4732312-57AC-4B42-9B24-6EBC8B678225}" type="slidenum">
              <a:rPr lang="en-US" altLang="en-US"/>
              <a:pPr>
                <a:defRPr/>
              </a:pPr>
              <a:t>‹#›</a:t>
            </a:fld>
            <a:endParaRPr lang="en-US" altLang="en-US"/>
          </a:p>
        </p:txBody>
      </p:sp>
      <p:pic>
        <p:nvPicPr>
          <p:cNvPr id="5" name="Bilde 4">
            <a:extLst>
              <a:ext uri="{FF2B5EF4-FFF2-40B4-BE49-F238E27FC236}">
                <a16:creationId xmlns:a16="http://schemas.microsoft.com/office/drawing/2014/main" id="{84BF5167-8060-47A2-B070-A0DB44160AA4}"/>
              </a:ext>
            </a:extLst>
          </p:cNvPr>
          <p:cNvPicPr>
            <a:picLocks noChangeAspect="1"/>
          </p:cNvPicPr>
          <p:nvPr userDrawn="1"/>
        </p:nvPicPr>
        <p:blipFill>
          <a:blip r:embed="rId2"/>
          <a:stretch>
            <a:fillRect/>
          </a:stretch>
        </p:blipFill>
        <p:spPr>
          <a:xfrm>
            <a:off x="0" y="0"/>
            <a:ext cx="9144000" cy="1312174"/>
          </a:xfrm>
          <a:prstGeom prst="rect">
            <a:avLst/>
          </a:prstGeom>
        </p:spPr>
      </p:pic>
    </p:spTree>
  </p:cSld>
  <p:clrMapOvr>
    <a:masterClrMapping/>
  </p:clrMapOvr>
  <p:transition advTm="17000">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28E7A66-D590-44CE-B426-30CA4C46F988}" type="slidenum">
              <a:rPr lang="en-US" altLang="en-US"/>
              <a:pPr>
                <a:defRPr/>
              </a:pPr>
              <a:t>‹#›</a:t>
            </a:fld>
            <a:endParaRPr lang="en-US" altLang="en-US"/>
          </a:p>
        </p:txBody>
      </p:sp>
    </p:spTree>
  </p:cSld>
  <p:clrMapOvr>
    <a:masterClrMapping/>
  </p:clrMapOvr>
  <p:transition advTm="17000">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BDF0E5E-DD6C-4321-A946-EA5569AD2D38}" type="slidenum">
              <a:rPr lang="en-US" altLang="en-US"/>
              <a:pPr>
                <a:defRPr/>
              </a:pPr>
              <a:t>‹#›</a:t>
            </a:fld>
            <a:endParaRPr lang="en-US" altLang="en-US"/>
          </a:p>
        </p:txBody>
      </p:sp>
    </p:spTree>
  </p:cSld>
  <p:clrMapOvr>
    <a:masterClrMapping/>
  </p:clrMapOvr>
  <p:transition advTm="17000">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21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vl1pPr>
          </a:lstStyle>
          <a:p>
            <a:pPr>
              <a:defRPr/>
            </a:pPr>
            <a:fld id="{C198C659-153B-4258-A8CE-BA8458126DF3}" type="slidenum">
              <a:rPr lang="en-US" altLang="en-US"/>
              <a:pPr>
                <a:defRPr/>
              </a:pPr>
              <a:t>‹#›</a:t>
            </a:fld>
            <a:endParaRPr lang="en-US" altLang="en-US"/>
          </a:p>
        </p:txBody>
      </p:sp>
      <p:pic>
        <p:nvPicPr>
          <p:cNvPr id="9223" name="Picture 7" descr="NSSL-grafisk-element"/>
          <p:cNvPicPr>
            <a:picLocks noChangeAspect="1" noChangeArrowheads="1"/>
          </p:cNvPicPr>
          <p:nvPr userDrawn="1"/>
        </p:nvPicPr>
        <p:blipFill>
          <a:blip r:embed="rId14" cstate="print"/>
          <a:srcRect/>
          <a:stretch>
            <a:fillRect/>
          </a:stretch>
        </p:blipFill>
        <p:spPr bwMode="auto">
          <a:xfrm>
            <a:off x="2336800" y="0"/>
            <a:ext cx="6807200" cy="573088"/>
          </a:xfrm>
          <a:prstGeom prst="rect">
            <a:avLst/>
          </a:prstGeom>
          <a:noFill/>
          <a:ln w="9525">
            <a:noFill/>
            <a:miter lim="800000"/>
            <a:headEnd/>
            <a:tailEnd/>
          </a:ln>
        </p:spPr>
      </p:pic>
      <p:pic>
        <p:nvPicPr>
          <p:cNvPr id="9224" name="Picture 8" descr="NSSL-logo0303"/>
          <p:cNvPicPr>
            <a:picLocks noChangeAspect="1" noChangeArrowheads="1"/>
          </p:cNvPicPr>
          <p:nvPr userDrawn="1"/>
        </p:nvPicPr>
        <p:blipFill>
          <a:blip r:embed="rId15" cstate="print"/>
          <a:srcRect/>
          <a:stretch>
            <a:fillRect/>
          </a:stretch>
        </p:blipFill>
        <p:spPr bwMode="auto">
          <a:xfrm>
            <a:off x="381000" y="152400"/>
            <a:ext cx="1371600" cy="10779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advTm="17000">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eaLnBrk="0" fontAlgn="base" hangingPunct="0">
        <a:spcBef>
          <a:spcPct val="0"/>
        </a:spcBef>
        <a:spcAft>
          <a:spcPct val="0"/>
        </a:spcAft>
        <a:defRPr sz="4400">
          <a:solidFill>
            <a:schemeClr val="tx2"/>
          </a:solidFill>
          <a:latin typeface="Times" pitchFamily="18" charset="0"/>
        </a:defRPr>
      </a:lvl6pPr>
      <a:lvl7pPr marL="914400" algn="ctr" rtl="0" eaLnBrk="0" fontAlgn="base" hangingPunct="0">
        <a:spcBef>
          <a:spcPct val="0"/>
        </a:spcBef>
        <a:spcAft>
          <a:spcPct val="0"/>
        </a:spcAft>
        <a:defRPr sz="4400">
          <a:solidFill>
            <a:schemeClr val="tx2"/>
          </a:solidFill>
          <a:latin typeface="Times" pitchFamily="18" charset="0"/>
        </a:defRPr>
      </a:lvl7pPr>
      <a:lvl8pPr marL="1371600" algn="ctr" rtl="0" eaLnBrk="0" fontAlgn="base" hangingPunct="0">
        <a:spcBef>
          <a:spcPct val="0"/>
        </a:spcBef>
        <a:spcAft>
          <a:spcPct val="0"/>
        </a:spcAft>
        <a:defRPr sz="4400">
          <a:solidFill>
            <a:schemeClr val="tx2"/>
          </a:solidFill>
          <a:latin typeface="Times" pitchFamily="18" charset="0"/>
        </a:defRPr>
      </a:lvl8pPr>
      <a:lvl9pPr marL="1828800" algn="ctr" rtl="0" eaLnBrk="0" fontAlgn="base" hangingPunct="0">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B89D8D19-A6CC-454F-A756-96DD342223FD}"/>
              </a:ext>
            </a:extLst>
          </p:cNvPr>
          <p:cNvSpPr>
            <a:spLocks noGrp="1"/>
          </p:cNvSpPr>
          <p:nvPr>
            <p:ph type="title"/>
          </p:nvPr>
        </p:nvSpPr>
        <p:spPr>
          <a:xfrm>
            <a:off x="628650" y="1772816"/>
            <a:ext cx="7886700" cy="781968"/>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FF9D6C08-18DA-46ED-893A-45A473E326E6}"/>
              </a:ext>
            </a:extLst>
          </p:cNvPr>
          <p:cNvSpPr>
            <a:spLocks noGrp="1"/>
          </p:cNvSpPr>
          <p:nvPr>
            <p:ph type="body" idx="1"/>
          </p:nvPr>
        </p:nvSpPr>
        <p:spPr>
          <a:xfrm>
            <a:off x="628650" y="2852935"/>
            <a:ext cx="7886700" cy="3324027"/>
          </a:xfrm>
          <a:prstGeom prst="rect">
            <a:avLst/>
          </a:prstGeom>
        </p:spPr>
        <p:txBody>
          <a:bodyPr vert="horz" lIns="91440" tIns="45720" rIns="91440" bIns="45720" rtlCol="0">
            <a:normAutofit/>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a:extLst>
              <a:ext uri="{FF2B5EF4-FFF2-40B4-BE49-F238E27FC236}">
                <a16:creationId xmlns:a16="http://schemas.microsoft.com/office/drawing/2014/main" id="{5178AE7C-34CF-4CC5-90A9-41F377A3877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7F54B-141D-4AD7-994D-2122F724B9AD}" type="datetimeFigureOut">
              <a:rPr lang="nb-NO" smtClean="0"/>
              <a:t>16.08.2021</a:t>
            </a:fld>
            <a:endParaRPr lang="nb-NO"/>
          </a:p>
        </p:txBody>
      </p:sp>
      <p:sp>
        <p:nvSpPr>
          <p:cNvPr id="5" name="Plassholder for bunntekst 4">
            <a:extLst>
              <a:ext uri="{FF2B5EF4-FFF2-40B4-BE49-F238E27FC236}">
                <a16:creationId xmlns:a16="http://schemas.microsoft.com/office/drawing/2014/main" id="{D99E5F0B-5F04-4524-BA56-AC98F307CED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1B8A0DDC-0C12-4D1E-9C69-A0AB62700E6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13C88-A2FE-48BB-ABF5-C0404562D519}" type="slidenum">
              <a:rPr lang="nb-NO" smtClean="0"/>
              <a:t>‹#›</a:t>
            </a:fld>
            <a:endParaRPr lang="nb-NO"/>
          </a:p>
        </p:txBody>
      </p:sp>
      <p:pic>
        <p:nvPicPr>
          <p:cNvPr id="7" name="Bilde 6">
            <a:extLst>
              <a:ext uri="{FF2B5EF4-FFF2-40B4-BE49-F238E27FC236}">
                <a16:creationId xmlns:a16="http://schemas.microsoft.com/office/drawing/2014/main" id="{936FD042-7534-41DC-9A72-9B19F92925D3}"/>
              </a:ext>
            </a:extLst>
          </p:cNvPr>
          <p:cNvPicPr>
            <a:picLocks noChangeAspect="1"/>
          </p:cNvPicPr>
          <p:nvPr userDrawn="1"/>
        </p:nvPicPr>
        <p:blipFill>
          <a:blip r:embed="rId13"/>
          <a:stretch>
            <a:fillRect/>
          </a:stretch>
        </p:blipFill>
        <p:spPr>
          <a:xfrm>
            <a:off x="0" y="0"/>
            <a:ext cx="9144000" cy="1312174"/>
          </a:xfrm>
          <a:prstGeom prst="rect">
            <a:avLst/>
          </a:prstGeom>
        </p:spPr>
      </p:pic>
    </p:spTree>
    <p:extLst>
      <p:ext uri="{BB962C8B-B14F-4D97-AF65-F5344CB8AC3E}">
        <p14:creationId xmlns:p14="http://schemas.microsoft.com/office/powerpoint/2010/main" val="228872029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1C2986AA-FBA7-4752-9CD2-523F8F759533}"/>
              </a:ext>
            </a:extLst>
          </p:cNvPr>
          <p:cNvSpPr/>
          <p:nvPr/>
        </p:nvSpPr>
        <p:spPr>
          <a:xfrm>
            <a:off x="539552" y="1412776"/>
            <a:ext cx="7992888" cy="4401205"/>
          </a:xfrm>
          <a:prstGeom prst="rect">
            <a:avLst/>
          </a:prstGeom>
        </p:spPr>
        <p:txBody>
          <a:bodyPr wrap="square">
            <a:spAutoFit/>
          </a:bodyPr>
          <a:lstStyle/>
          <a:p>
            <a:endParaRPr lang="nb-NO" sz="1400" i="0" dirty="0">
              <a:solidFill>
                <a:srgbClr val="000000"/>
              </a:solidFill>
              <a:latin typeface="Arial" panose="020B0604020202020204" pitchFamily="34" charset="0"/>
              <a:cs typeface="Arial" panose="020B0604020202020204" pitchFamily="34" charset="0"/>
            </a:endParaRPr>
          </a:p>
          <a:p>
            <a:r>
              <a:rPr lang="nb-NO" sz="1400" i="0" dirty="0">
                <a:solidFill>
                  <a:srgbClr val="000000"/>
                </a:solidFill>
                <a:latin typeface="Arial" panose="020B0604020202020204" pitchFamily="34" charset="0"/>
                <a:cs typeface="Arial" panose="020B0604020202020204" pitchFamily="34" charset="0"/>
              </a:rPr>
              <a:t>Det norske fangstsertifikatet er basert på sluttsedler og landingssedler fra de 5 salgslagene som omsetter norsk villfanget fisk. Eksportørene har ansvar for å dokumentere hvilke sedler som er benyttet ved utstedelse av fangstsertifikat for de forskjellige forsendelser, jf. forskrift om fangstsertifikat mv. § 4</a:t>
            </a:r>
            <a:r>
              <a:rPr lang="nb-NO" sz="1400" i="0" dirty="0">
                <a:solidFill>
                  <a:srgbClr val="FF0000"/>
                </a:solidFill>
                <a:latin typeface="Arial" panose="020B0604020202020204" pitchFamily="34" charset="0"/>
                <a:cs typeface="Arial" panose="020B0604020202020204" pitchFamily="34" charset="0"/>
              </a:rPr>
              <a:t>. </a:t>
            </a:r>
            <a:r>
              <a:rPr lang="nb-NO" sz="1400" i="0" dirty="0">
                <a:latin typeface="Arial" panose="020B0604020202020204" pitchFamily="34" charset="0"/>
                <a:cs typeface="Arial" panose="020B0604020202020204" pitchFamily="34" charset="0"/>
              </a:rPr>
              <a:t>Portalen har manglet et system for logisk kvalitetssikring ONLINE. Kontrollen har vært basert på rapporter i etterkant. </a:t>
            </a:r>
            <a:br>
              <a:rPr lang="nb-NO" sz="1400" i="0" dirty="0">
                <a:latin typeface="Arial" panose="020B0604020202020204" pitchFamily="34" charset="0"/>
                <a:cs typeface="Arial" panose="020B0604020202020204" pitchFamily="34" charset="0"/>
              </a:rPr>
            </a:br>
            <a:endParaRPr lang="nb-NO" sz="1400" i="0" dirty="0">
              <a:latin typeface="Arial" panose="020B0604020202020204" pitchFamily="34" charset="0"/>
              <a:cs typeface="Arial" panose="020B0604020202020204" pitchFamily="34" charset="0"/>
            </a:endParaRPr>
          </a:p>
          <a:p>
            <a:r>
              <a:rPr lang="nb-NO" sz="1400" i="0" dirty="0">
                <a:latin typeface="Arial" panose="020B0604020202020204" pitchFamily="34" charset="0"/>
                <a:cs typeface="Arial" panose="020B0604020202020204" pitchFamily="34" charset="0"/>
              </a:rPr>
              <a:t>Nå ønsker vi å innføre logisk kvalitetssikring </a:t>
            </a:r>
            <a:r>
              <a:rPr lang="nb-NO" sz="1400" i="0" dirty="0">
                <a:solidFill>
                  <a:srgbClr val="000000"/>
                </a:solidFill>
                <a:latin typeface="Arial" panose="020B0604020202020204" pitchFamily="34" charset="0"/>
                <a:cs typeface="Arial" panose="020B0604020202020204" pitchFamily="34" charset="0"/>
              </a:rPr>
              <a:t>i portalen. Det betyr igjen at eksportør må inn med to nye opplysninger om sin eksport, samt fordele vekt pr seddel. </a:t>
            </a:r>
            <a:br>
              <a:rPr lang="nb-NO" sz="1400" i="0" dirty="0">
                <a:solidFill>
                  <a:srgbClr val="000000"/>
                </a:solidFill>
                <a:latin typeface="Arial" panose="020B0604020202020204" pitchFamily="34" charset="0"/>
                <a:cs typeface="Arial" panose="020B0604020202020204" pitchFamily="34" charset="0"/>
              </a:rPr>
            </a:br>
            <a:endParaRPr lang="nb-NO" sz="1400" i="0" dirty="0">
              <a:solidFill>
                <a:srgbClr val="000000"/>
              </a:solidFill>
              <a:latin typeface="Arial" panose="020B0604020202020204" pitchFamily="34" charset="0"/>
              <a:cs typeface="Arial" panose="020B0604020202020204" pitchFamily="34" charset="0"/>
            </a:endParaRPr>
          </a:p>
          <a:p>
            <a:r>
              <a:rPr lang="nb-NO" sz="1400" i="0" dirty="0">
                <a:solidFill>
                  <a:srgbClr val="000000"/>
                </a:solidFill>
                <a:latin typeface="Arial" panose="020B0604020202020204" pitchFamily="34" charset="0"/>
                <a:cs typeface="Arial" panose="020B0604020202020204" pitchFamily="34" charset="0"/>
              </a:rPr>
              <a:t>➢ Produkttilstand </a:t>
            </a:r>
          </a:p>
          <a:p>
            <a:r>
              <a:rPr lang="nb-NO" sz="1400" i="0" dirty="0">
                <a:solidFill>
                  <a:srgbClr val="000000"/>
                </a:solidFill>
                <a:latin typeface="Arial" panose="020B0604020202020204" pitchFamily="34" charset="0"/>
                <a:cs typeface="Arial" panose="020B0604020202020204" pitchFamily="34" charset="0"/>
              </a:rPr>
              <a:t>➢ Konservering </a:t>
            </a:r>
          </a:p>
          <a:p>
            <a:endParaRPr lang="nb-NO" sz="1400" i="0" dirty="0">
              <a:solidFill>
                <a:srgbClr val="000000"/>
              </a:solidFill>
              <a:latin typeface="Arial" panose="020B0604020202020204" pitchFamily="34" charset="0"/>
              <a:cs typeface="Arial" panose="020B0604020202020204" pitchFamily="34" charset="0"/>
            </a:endParaRPr>
          </a:p>
          <a:p>
            <a:r>
              <a:rPr lang="nb-NO" sz="1400" i="0" dirty="0">
                <a:solidFill>
                  <a:srgbClr val="000000"/>
                </a:solidFill>
                <a:latin typeface="Arial" panose="020B0604020202020204" pitchFamily="34" charset="0"/>
                <a:cs typeface="Arial" panose="020B0604020202020204" pitchFamily="34" charset="0"/>
              </a:rPr>
              <a:t>Vi vil benytte de offisielle kodene oppgitt i Norsk Standard (NS9400). Kodene vil være tilgjengelige via en neddroppsliste (i alfabetisk rekkefølge). Når eksportør har valgt disse to kodene for sin forsendelse, vil systemet kunne hente omregningsfaktorer på fisken og regne kvantumet tilbake til rund vekt. Portalen vil benytte Fiskeridirektoratets omregningsfaktorer. </a:t>
            </a:r>
          </a:p>
          <a:p>
            <a:endParaRPr lang="nb-NO" sz="1400" i="0" dirty="0">
              <a:solidFill>
                <a:srgbClr val="000000"/>
              </a:solidFill>
              <a:latin typeface="Arial" panose="020B0604020202020204" pitchFamily="34" charset="0"/>
              <a:cs typeface="Arial" panose="020B0604020202020204" pitchFamily="34" charset="0"/>
            </a:endParaRPr>
          </a:p>
          <a:p>
            <a:r>
              <a:rPr lang="nb-NO" sz="1400" i="0" dirty="0">
                <a:solidFill>
                  <a:srgbClr val="000000"/>
                </a:solidFill>
                <a:latin typeface="Arial" panose="020B0604020202020204" pitchFamily="34" charset="0"/>
                <a:cs typeface="Arial" panose="020B0604020202020204" pitchFamily="34" charset="0"/>
              </a:rPr>
              <a:t>Alle sluttsedler og landingssedler opererer med nettovekt. Systemet vil regne om denne vekten til rund vekt. </a:t>
            </a:r>
          </a:p>
        </p:txBody>
      </p:sp>
    </p:spTree>
    <p:extLst>
      <p:ext uri="{BB962C8B-B14F-4D97-AF65-F5344CB8AC3E}">
        <p14:creationId xmlns:p14="http://schemas.microsoft.com/office/powerpoint/2010/main" val="3642566011"/>
      </p:ext>
    </p:extLst>
  </p:cSld>
  <p:clrMapOvr>
    <a:masterClrMapping/>
  </p:clrMapOvr>
  <p:transition advTm="17000">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5F64B72-F7BC-4408-8497-181328725E81}"/>
              </a:ext>
            </a:extLst>
          </p:cNvPr>
          <p:cNvSpPr/>
          <p:nvPr/>
        </p:nvSpPr>
        <p:spPr>
          <a:xfrm>
            <a:off x="467544" y="1412776"/>
            <a:ext cx="7992888" cy="5201424"/>
          </a:xfrm>
          <a:prstGeom prst="rect">
            <a:avLst/>
          </a:prstGeom>
        </p:spPr>
        <p:txBody>
          <a:bodyPr wrap="square">
            <a:spAutoFit/>
          </a:bodyPr>
          <a:lstStyle/>
          <a:p>
            <a:endParaRPr lang="nb-NO" sz="1000" i="0" dirty="0">
              <a:solidFill>
                <a:srgbClr val="000000"/>
              </a:solidFill>
              <a:latin typeface="Arial" panose="020B0604020202020204" pitchFamily="34" charset="0"/>
              <a:cs typeface="Arial" panose="020B0604020202020204" pitchFamily="34" charset="0"/>
            </a:endParaRPr>
          </a:p>
          <a:p>
            <a:r>
              <a:rPr lang="nb-NO" sz="1400" i="0" dirty="0">
                <a:solidFill>
                  <a:srgbClr val="000000"/>
                </a:solidFill>
                <a:latin typeface="Arial" panose="020B0604020202020204" pitchFamily="34" charset="0"/>
                <a:cs typeface="Arial" panose="020B0604020202020204" pitchFamily="34" charset="0"/>
              </a:rPr>
              <a:t>Den eksporterte vekten vil bli trukket </a:t>
            </a:r>
            <a:r>
              <a:rPr lang="nb-NO" sz="1400" i="0" dirty="0">
                <a:latin typeface="Arial" panose="020B0604020202020204" pitchFamily="34" charset="0"/>
                <a:cs typeface="Arial" panose="020B0604020202020204" pitchFamily="34" charset="0"/>
              </a:rPr>
              <a:t>fra</a:t>
            </a:r>
            <a:r>
              <a:rPr lang="nb-NO" sz="1400" i="0" dirty="0">
                <a:solidFill>
                  <a:srgbClr val="000000"/>
                </a:solidFill>
                <a:latin typeface="Arial" panose="020B0604020202020204" pitchFamily="34" charset="0"/>
                <a:cs typeface="Arial" panose="020B0604020202020204" pitchFamily="34" charset="0"/>
              </a:rPr>
              <a:t> hver enkelt seddel i systemet, som vil regne seg frem til om det er tilstrekkelig restkvantum igjen på sedlene til å kunne eksportere. </a:t>
            </a:r>
          </a:p>
          <a:p>
            <a:endParaRPr lang="nb-NO" sz="1400" i="0" dirty="0">
              <a:solidFill>
                <a:srgbClr val="000000"/>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Ø"/>
            </a:pPr>
            <a:r>
              <a:rPr lang="nb-NO" sz="1400" i="0" dirty="0">
                <a:solidFill>
                  <a:srgbClr val="000000"/>
                </a:solidFill>
                <a:latin typeface="Arial" panose="020B0604020202020204" pitchFamily="34" charset="0"/>
                <a:cs typeface="Arial" panose="020B0604020202020204" pitchFamily="34" charset="0"/>
              </a:rPr>
              <a:t>Restkvantum vil komme frem i flere skjermbilder under produksjonen av fangstsertifikat. </a:t>
            </a:r>
          </a:p>
          <a:p>
            <a:pPr marL="171450" indent="-171450">
              <a:buFont typeface="Wingdings" panose="05000000000000000000" pitchFamily="2" charset="2"/>
              <a:buChar char="Ø"/>
            </a:pPr>
            <a:endParaRPr lang="nb-NO" sz="1400" i="0" dirty="0">
              <a:solidFill>
                <a:srgbClr val="000000"/>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Ø"/>
            </a:pPr>
            <a:r>
              <a:rPr lang="nb-NO" sz="1400" i="0" dirty="0">
                <a:solidFill>
                  <a:srgbClr val="000000"/>
                </a:solidFill>
                <a:latin typeface="Arial" panose="020B0604020202020204" pitchFamily="34" charset="0"/>
                <a:cs typeface="Arial" panose="020B0604020202020204" pitchFamily="34" charset="0"/>
              </a:rPr>
              <a:t>Vi har laget 3 forskjellige </a:t>
            </a:r>
            <a:r>
              <a:rPr lang="nb-NO" sz="1400" i="0" u="sng" dirty="0">
                <a:solidFill>
                  <a:srgbClr val="FF0000"/>
                </a:solidFill>
                <a:latin typeface="Arial" panose="020B0604020202020204" pitchFamily="34" charset="0"/>
                <a:cs typeface="Arial" panose="020B0604020202020204" pitchFamily="34" charset="0"/>
              </a:rPr>
              <a:t>«fordelingsknapper» </a:t>
            </a:r>
            <a:r>
              <a:rPr lang="nb-NO" sz="1400" i="0" dirty="0">
                <a:solidFill>
                  <a:srgbClr val="000000"/>
                </a:solidFill>
                <a:latin typeface="Arial" panose="020B0604020202020204" pitchFamily="34" charset="0"/>
                <a:cs typeface="Arial" panose="020B0604020202020204" pitchFamily="34" charset="0"/>
              </a:rPr>
              <a:t>som gir en forenklet fordeling, men disse fordelingsalternativene må kontrolleres for å sjekke at korrekt alternativ blir valgt. Eksportør som tar ut fangstsertifikat har ansvar for å velge korrekt fordelingsalternativ. Fordelingen skjer kun ift. fiskeslag. Dersom det skal eksporteres to forskjellige produktkoder (samme fiskeslag), og dette blir hentet fra sedler med forskjellig produkttilstand, kan det være at fordelingen av kvantum pr. seddel blir feil. Da må eksportør fordele kvantum manuelt slik at det blir riktig. Man kommer ikke videre i plukkebildet hvis ikke hele kvantumet som skal eksporteres er plukket fra seddel. Dette gjelder uansett om kvantum er oppbrukt eller ikke </a:t>
            </a:r>
          </a:p>
          <a:p>
            <a:pPr marL="171450" indent="-171450">
              <a:buFont typeface="Wingdings" panose="05000000000000000000" pitchFamily="2" charset="2"/>
              <a:buChar char="Ø"/>
            </a:pPr>
            <a:endParaRPr lang="nb-NO" sz="1400" i="0" dirty="0">
              <a:solidFill>
                <a:srgbClr val="000000"/>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Ø"/>
            </a:pPr>
            <a:r>
              <a:rPr lang="nb-NO" sz="1400" i="0" dirty="0">
                <a:solidFill>
                  <a:srgbClr val="000000"/>
                </a:solidFill>
                <a:latin typeface="Arial" panose="020B0604020202020204" pitchFamily="34" charset="0"/>
                <a:cs typeface="Arial" panose="020B0604020202020204" pitchFamily="34" charset="0"/>
              </a:rPr>
              <a:t>Kvantum vil bli reservert i det forsendelsen blir lagret. Hvis forsendelsen blir endret kalkuleres restkvantum på ny. Endringen lagres og da reserveres endret kvantum. </a:t>
            </a:r>
          </a:p>
          <a:p>
            <a:pPr marL="171450" indent="-171450">
              <a:buFont typeface="Wingdings" panose="05000000000000000000" pitchFamily="2" charset="2"/>
              <a:buChar char="Ø"/>
            </a:pPr>
            <a:endParaRPr lang="nb-NO" sz="1400" i="0" dirty="0">
              <a:solidFill>
                <a:srgbClr val="000000"/>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Ø"/>
            </a:pPr>
            <a:r>
              <a:rPr lang="nb-NO" sz="1400" i="0" dirty="0">
                <a:solidFill>
                  <a:srgbClr val="000000"/>
                </a:solidFill>
                <a:latin typeface="Arial" panose="020B0604020202020204" pitchFamily="34" charset="0"/>
                <a:cs typeface="Arial" panose="020B0604020202020204" pitchFamily="34" charset="0"/>
              </a:rPr>
              <a:t>Det er ikke tillatt å ha overforbruk av kvantum på sedlene. Systemet vil allikevel gi eksportør mulighet til å kunne rekvirere sertifikatet selv om seddel er overforbrukt. Dersom dette skjer, vil det bli sendt varsel til Fiskeridirektoratet som kontrollmyndighet. Eksportør må i disse tilfellene legge inn en forklaring på hvorfor seddel blir overforbrukt. </a:t>
            </a:r>
          </a:p>
          <a:p>
            <a:pPr marL="171450" indent="-171450">
              <a:buFont typeface="Wingdings" panose="05000000000000000000" pitchFamily="2" charset="2"/>
              <a:buChar char="Ø"/>
            </a:pPr>
            <a:endParaRPr lang="nb-NO" sz="1400" i="0" dirty="0">
              <a:solidFill>
                <a:srgbClr val="000000"/>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Ø"/>
            </a:pPr>
            <a:r>
              <a:rPr lang="nb-NO" sz="1400" i="0" dirty="0">
                <a:solidFill>
                  <a:srgbClr val="000000"/>
                </a:solidFill>
                <a:latin typeface="Arial" panose="020B0604020202020204" pitchFamily="34" charset="0"/>
                <a:cs typeface="Arial" panose="020B0604020202020204" pitchFamily="34" charset="0"/>
              </a:rPr>
              <a:t>Rest kvantum i minus vil vise i rød skrift </a:t>
            </a:r>
          </a:p>
        </p:txBody>
      </p:sp>
    </p:spTree>
    <p:extLst>
      <p:ext uri="{BB962C8B-B14F-4D97-AF65-F5344CB8AC3E}">
        <p14:creationId xmlns:p14="http://schemas.microsoft.com/office/powerpoint/2010/main" val="1553417969"/>
      </p:ext>
    </p:extLst>
  </p:cSld>
  <p:clrMapOvr>
    <a:masterClrMapping/>
  </p:clrMapOvr>
  <p:transition advTm="17000">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BAFE4829-2AAF-4147-A310-FAA47D174159}"/>
              </a:ext>
            </a:extLst>
          </p:cNvPr>
          <p:cNvSpPr txBox="1"/>
          <p:nvPr/>
        </p:nvSpPr>
        <p:spPr>
          <a:xfrm>
            <a:off x="539552" y="1196753"/>
            <a:ext cx="7272808" cy="576064"/>
          </a:xfrm>
          <a:prstGeom prst="rect">
            <a:avLst/>
          </a:prstGeom>
          <a:noFill/>
        </p:spPr>
        <p:txBody>
          <a:bodyPr wrap="square">
            <a:spAutoFit/>
          </a:bodyPr>
          <a:lstStyle/>
          <a:p>
            <a:r>
              <a:rPr lang="nb-NO" sz="1600" i="0" dirty="0"/>
              <a:t>Praktisk gjennomgang – eksport av Sei basert på disse sedler:</a:t>
            </a:r>
          </a:p>
          <a:p>
            <a:r>
              <a:rPr lang="nb-NO" sz="1400" i="0" dirty="0"/>
              <a:t>40-1111819,40-1111833,40-1111841,40-1111862,40-1111865</a:t>
            </a:r>
          </a:p>
        </p:txBody>
      </p:sp>
      <p:pic>
        <p:nvPicPr>
          <p:cNvPr id="5" name="Bilde 4">
            <a:extLst>
              <a:ext uri="{FF2B5EF4-FFF2-40B4-BE49-F238E27FC236}">
                <a16:creationId xmlns:a16="http://schemas.microsoft.com/office/drawing/2014/main" id="{958F66EB-F0B9-41DB-A678-864B7397D68A}"/>
              </a:ext>
            </a:extLst>
          </p:cNvPr>
          <p:cNvPicPr>
            <a:picLocks noChangeAspect="1"/>
          </p:cNvPicPr>
          <p:nvPr/>
        </p:nvPicPr>
        <p:blipFill>
          <a:blip r:embed="rId2"/>
          <a:stretch>
            <a:fillRect/>
          </a:stretch>
        </p:blipFill>
        <p:spPr>
          <a:xfrm>
            <a:off x="1475656" y="1873860"/>
            <a:ext cx="5760640" cy="4673141"/>
          </a:xfrm>
          <a:prstGeom prst="rect">
            <a:avLst/>
          </a:prstGeom>
        </p:spPr>
      </p:pic>
    </p:spTree>
    <p:extLst>
      <p:ext uri="{BB962C8B-B14F-4D97-AF65-F5344CB8AC3E}">
        <p14:creationId xmlns:p14="http://schemas.microsoft.com/office/powerpoint/2010/main" val="2338801460"/>
      </p:ext>
    </p:extLst>
  </p:cSld>
  <p:clrMapOvr>
    <a:masterClrMapping/>
  </p:clrMapOvr>
  <p:transition advTm="17000">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Bilde 2">
            <a:extLst>
              <a:ext uri="{FF2B5EF4-FFF2-40B4-BE49-F238E27FC236}">
                <a16:creationId xmlns:a16="http://schemas.microsoft.com/office/drawing/2014/main" id="{BDE0A1B1-0F27-41C6-8D58-3FCF1B85F0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483373"/>
            <a:ext cx="7200800" cy="4092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kstSylinder 3">
            <a:extLst>
              <a:ext uri="{FF2B5EF4-FFF2-40B4-BE49-F238E27FC236}">
                <a16:creationId xmlns:a16="http://schemas.microsoft.com/office/drawing/2014/main" id="{7FAA571E-3A4C-471C-A336-EFA06E04E234}"/>
              </a:ext>
            </a:extLst>
          </p:cNvPr>
          <p:cNvSpPr txBox="1"/>
          <p:nvPr/>
        </p:nvSpPr>
        <p:spPr>
          <a:xfrm>
            <a:off x="755576" y="1196752"/>
            <a:ext cx="7728768" cy="1169551"/>
          </a:xfrm>
          <a:prstGeom prst="rect">
            <a:avLst/>
          </a:prstGeom>
          <a:noFill/>
        </p:spPr>
        <p:txBody>
          <a:bodyPr wrap="square">
            <a:spAutoFit/>
          </a:bodyPr>
          <a:lstStyle/>
          <a:p>
            <a:r>
              <a:rPr lang="nb-NO" sz="1400" i="0" dirty="0"/>
              <a:t>Systemet er basert på </a:t>
            </a:r>
            <a:r>
              <a:rPr lang="nb-NO" sz="1400" i="0" u="sng" dirty="0"/>
              <a:t>frivillighet</a:t>
            </a:r>
            <a:r>
              <a:rPr lang="nb-NO" sz="1400" i="0" dirty="0"/>
              <a:t>. Du kan aktivere rest-kvantum ved å legge inn </a:t>
            </a:r>
            <a:r>
              <a:rPr lang="nb-NO" sz="1400" i="0" u="sng" dirty="0">
                <a:solidFill>
                  <a:srgbClr val="FF0000"/>
                </a:solidFill>
              </a:rPr>
              <a:t>Produkttilstand</a:t>
            </a:r>
            <a:r>
              <a:rPr lang="nb-NO" sz="1400" i="0" dirty="0"/>
              <a:t> og </a:t>
            </a:r>
            <a:r>
              <a:rPr lang="nb-NO" sz="1400" i="0" u="sng" dirty="0">
                <a:solidFill>
                  <a:srgbClr val="FF0000"/>
                </a:solidFill>
              </a:rPr>
              <a:t>Konservering</a:t>
            </a:r>
            <a:r>
              <a:rPr lang="nb-NO" sz="1400" i="0" dirty="0"/>
              <a:t> for ditt eksporterte produkt – beholder du feltene blanke vil systemet hoppe over rest-kvantum delen for dette sertifikatet. Med andre ord kan du bruke rest-kvantum på ett sertifikat, mens ett annet går som før. Det viktigste for oss er at dere prøver å teste ut og eventuelt gir tilbakemeldinger på hvordan dere opplever systemet, eventuelt om dere har ønsker om forbedringer.</a:t>
            </a:r>
          </a:p>
        </p:txBody>
      </p:sp>
    </p:spTree>
    <p:extLst>
      <p:ext uri="{BB962C8B-B14F-4D97-AF65-F5344CB8AC3E}">
        <p14:creationId xmlns:p14="http://schemas.microsoft.com/office/powerpoint/2010/main" val="3862349851"/>
      </p:ext>
    </p:extLst>
  </p:cSld>
  <p:clrMapOvr>
    <a:masterClrMapping/>
  </p:clrMapOvr>
  <p:transition advTm="17000">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a:extLst>
              <a:ext uri="{FF2B5EF4-FFF2-40B4-BE49-F238E27FC236}">
                <a16:creationId xmlns:a16="http://schemas.microsoft.com/office/drawing/2014/main" id="{79DC75DB-78F7-4F34-B64D-C9A8E6085C28}"/>
              </a:ext>
            </a:extLst>
          </p:cNvPr>
          <p:cNvSpPr txBox="1"/>
          <p:nvPr/>
        </p:nvSpPr>
        <p:spPr>
          <a:xfrm>
            <a:off x="873885" y="5805264"/>
            <a:ext cx="7872815" cy="938719"/>
          </a:xfrm>
          <a:prstGeom prst="rect">
            <a:avLst/>
          </a:prstGeom>
          <a:noFill/>
        </p:spPr>
        <p:txBody>
          <a:bodyPr wrap="square">
            <a:spAutoFit/>
          </a:bodyPr>
          <a:lstStyle/>
          <a:p>
            <a:r>
              <a:rPr lang="nb-NO" sz="1100" i="0" dirty="0">
                <a:effectLst/>
                <a:latin typeface="Calibri" panose="020F0502020204030204" pitchFamily="34" charset="0"/>
                <a:ea typeface="Calibri" panose="020F0502020204030204" pitchFamily="34" charset="0"/>
                <a:cs typeface="Arial" panose="020B0604020202020204" pitchFamily="34" charset="0"/>
              </a:rPr>
              <a:t>Vi omregner eksportert vekt til </a:t>
            </a:r>
            <a:r>
              <a:rPr lang="nb-NO" sz="1100" i="0" u="sng" dirty="0">
                <a:solidFill>
                  <a:srgbClr val="FF0000"/>
                </a:solidFill>
                <a:effectLst/>
                <a:latin typeface="Calibri" panose="020F0502020204030204" pitchFamily="34" charset="0"/>
                <a:ea typeface="Calibri" panose="020F0502020204030204" pitchFamily="34" charset="0"/>
                <a:cs typeface="Arial" panose="020B0604020202020204" pitchFamily="34" charset="0"/>
              </a:rPr>
              <a:t>Rund vekt</a:t>
            </a:r>
            <a:r>
              <a:rPr lang="nb-NO" sz="1100" i="0" dirty="0">
                <a:effectLst/>
                <a:latin typeface="Calibri" panose="020F0502020204030204" pitchFamily="34" charset="0"/>
                <a:ea typeface="Calibri" panose="020F0502020204030204" pitchFamily="34" charset="0"/>
                <a:cs typeface="Arial" panose="020B0604020202020204" pitchFamily="34" charset="0"/>
              </a:rPr>
              <a:t>, og det er </a:t>
            </a:r>
            <a:r>
              <a:rPr lang="nb-NO" sz="1100" i="0" u="sng" dirty="0">
                <a:solidFill>
                  <a:srgbClr val="FF0000"/>
                </a:solidFill>
                <a:effectLst/>
                <a:latin typeface="Calibri" panose="020F0502020204030204" pitchFamily="34" charset="0"/>
                <a:ea typeface="Calibri" panose="020F0502020204030204" pitchFamily="34" charset="0"/>
                <a:cs typeface="Arial" panose="020B0604020202020204" pitchFamily="34" charset="0"/>
              </a:rPr>
              <a:t>Rund vekt som trekkes fra sedlene </a:t>
            </a:r>
            <a:r>
              <a:rPr lang="nb-NO" sz="1100" i="0" dirty="0">
                <a:effectLst/>
                <a:latin typeface="Calibri" panose="020F0502020204030204" pitchFamily="34" charset="0"/>
                <a:ea typeface="Calibri" panose="020F0502020204030204" pitchFamily="34" charset="0"/>
                <a:cs typeface="Arial" panose="020B0604020202020204" pitchFamily="34" charset="0"/>
              </a:rPr>
              <a:t>– </a:t>
            </a:r>
            <a:r>
              <a:rPr lang="nb-NO" sz="1100" i="0" dirty="0">
                <a:latin typeface="Calibri" panose="020F0502020204030204" pitchFamily="34" charset="0"/>
                <a:ea typeface="Calibri" panose="020F0502020204030204" pitchFamily="34" charset="0"/>
                <a:cs typeface="Arial" panose="020B0604020202020204" pitchFamily="34" charset="0"/>
              </a:rPr>
              <a:t>dette kan skje manuelt eller ved å velge en av fordelingsknappene nederst i bildet.</a:t>
            </a:r>
          </a:p>
          <a:p>
            <a:endParaRPr lang="nb-NO" sz="1100" i="0" dirty="0">
              <a:effectLst/>
              <a:latin typeface="Calibri" panose="020F0502020204030204" pitchFamily="34" charset="0"/>
              <a:ea typeface="Calibri" panose="020F0502020204030204" pitchFamily="34" charset="0"/>
              <a:cs typeface="Arial" panose="020B0604020202020204" pitchFamily="34" charset="0"/>
            </a:endParaRPr>
          </a:p>
          <a:p>
            <a:r>
              <a:rPr lang="nb-NO" sz="1100" i="0" dirty="0">
                <a:effectLst/>
                <a:latin typeface="Calibri" panose="020F0502020204030204" pitchFamily="34" charset="0"/>
                <a:ea typeface="Calibri" panose="020F0502020204030204" pitchFamily="34" charset="0"/>
                <a:cs typeface="Arial" panose="020B0604020202020204" pitchFamily="34" charset="0"/>
              </a:rPr>
              <a:t>Plukkingen kan gå automatisk via fordelingsknappene, eller eksportør kan </a:t>
            </a:r>
            <a:r>
              <a:rPr lang="nb-NO" sz="1100" i="0" dirty="0">
                <a:latin typeface="Calibri" panose="020F0502020204030204" pitchFamily="34" charset="0"/>
                <a:ea typeface="Calibri" panose="020F0502020204030204" pitchFamily="34" charset="0"/>
                <a:cs typeface="Arial" panose="020B0604020202020204" pitchFamily="34" charset="0"/>
              </a:rPr>
              <a:t>legge inn kvantum manuelt</a:t>
            </a:r>
            <a:br>
              <a:rPr lang="nb-NO" sz="1100" i="0" dirty="0">
                <a:effectLst/>
                <a:latin typeface="Calibri" panose="020F0502020204030204" pitchFamily="34" charset="0"/>
                <a:ea typeface="Calibri" panose="020F0502020204030204" pitchFamily="34" charset="0"/>
                <a:cs typeface="Arial" panose="020B0604020202020204" pitchFamily="34" charset="0"/>
              </a:rPr>
            </a:br>
            <a:r>
              <a:rPr lang="nb-NO" sz="1100" i="0" dirty="0">
                <a:effectLst/>
                <a:latin typeface="Calibri" panose="020F0502020204030204" pitchFamily="34" charset="0"/>
                <a:ea typeface="Calibri" panose="020F0502020204030204" pitchFamily="34" charset="0"/>
                <a:cs typeface="Arial" panose="020B0604020202020204" pitchFamily="34" charset="0"/>
              </a:rPr>
              <a:t>NB: Kun de sedler som er belastet skal videre til selve sertifikatet</a:t>
            </a:r>
            <a:endParaRPr lang="nb-NO" sz="1100" i="0" dirty="0"/>
          </a:p>
        </p:txBody>
      </p:sp>
      <p:pic>
        <p:nvPicPr>
          <p:cNvPr id="6" name="Bilde 5">
            <a:extLst>
              <a:ext uri="{FF2B5EF4-FFF2-40B4-BE49-F238E27FC236}">
                <a16:creationId xmlns:a16="http://schemas.microsoft.com/office/drawing/2014/main" id="{4FF68B16-5E87-4C0F-803D-2A223280324A}"/>
              </a:ext>
            </a:extLst>
          </p:cNvPr>
          <p:cNvPicPr>
            <a:picLocks noChangeAspect="1"/>
          </p:cNvPicPr>
          <p:nvPr/>
        </p:nvPicPr>
        <p:blipFill>
          <a:blip r:embed="rId2"/>
          <a:stretch>
            <a:fillRect/>
          </a:stretch>
        </p:blipFill>
        <p:spPr>
          <a:xfrm>
            <a:off x="907219" y="1340768"/>
            <a:ext cx="5881817" cy="4392488"/>
          </a:xfrm>
          <a:prstGeom prst="rect">
            <a:avLst/>
          </a:prstGeom>
        </p:spPr>
      </p:pic>
    </p:spTree>
    <p:extLst>
      <p:ext uri="{BB962C8B-B14F-4D97-AF65-F5344CB8AC3E}">
        <p14:creationId xmlns:p14="http://schemas.microsoft.com/office/powerpoint/2010/main" val="1933361564"/>
      </p:ext>
    </p:extLst>
  </p:cSld>
  <p:clrMapOvr>
    <a:masterClrMapping/>
  </p:clrMapOvr>
  <p:transition advTm="17000">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39DBDB37-4B01-41AF-983B-4027306AFD3F}"/>
              </a:ext>
            </a:extLst>
          </p:cNvPr>
          <p:cNvSpPr txBox="1"/>
          <p:nvPr/>
        </p:nvSpPr>
        <p:spPr>
          <a:xfrm>
            <a:off x="395536" y="1196752"/>
            <a:ext cx="7308812" cy="307777"/>
          </a:xfrm>
          <a:prstGeom prst="rect">
            <a:avLst/>
          </a:prstGeom>
          <a:noFill/>
        </p:spPr>
        <p:txBody>
          <a:bodyPr wrap="square" rtlCol="0">
            <a:spAutoFit/>
          </a:bodyPr>
          <a:lstStyle/>
          <a:p>
            <a:r>
              <a:rPr lang="nb-NO" sz="1400" i="0" dirty="0">
                <a:latin typeface="Arial" panose="020B0604020202020204" pitchFamily="34" charset="0"/>
                <a:cs typeface="Arial" panose="020B0604020202020204" pitchFamily="34" charset="0"/>
              </a:rPr>
              <a:t>Utfordringer som skal løses i fase 2 av prosjektet</a:t>
            </a:r>
          </a:p>
        </p:txBody>
      </p:sp>
      <p:sp>
        <p:nvSpPr>
          <p:cNvPr id="3" name="Rektangel 2">
            <a:extLst>
              <a:ext uri="{FF2B5EF4-FFF2-40B4-BE49-F238E27FC236}">
                <a16:creationId xmlns:a16="http://schemas.microsoft.com/office/drawing/2014/main" id="{A36D0069-67E3-4865-95E9-B95B12E5D5DC}"/>
              </a:ext>
            </a:extLst>
          </p:cNvPr>
          <p:cNvSpPr/>
          <p:nvPr/>
        </p:nvSpPr>
        <p:spPr>
          <a:xfrm>
            <a:off x="383151" y="1700808"/>
            <a:ext cx="7632848" cy="4447051"/>
          </a:xfrm>
          <a:prstGeom prst="rect">
            <a:avLst/>
          </a:prstGeom>
        </p:spPr>
        <p:txBody>
          <a:bodyPr wrap="square" lIns="91440" tIns="45720" rIns="91440" bIns="45720" anchor="t">
            <a:spAutoFit/>
          </a:bodyPr>
          <a:lstStyle/>
          <a:p>
            <a:pPr marL="342900" indent="-342900">
              <a:lnSpc>
                <a:spcPct val="107000"/>
              </a:lnSpc>
              <a:spcAft>
                <a:spcPts val="800"/>
              </a:spcAft>
              <a:buFont typeface="Wingdings"/>
              <a:buChar char="Ø"/>
            </a:pPr>
            <a:r>
              <a:rPr lang="nb-NO" sz="1400" i="0" dirty="0">
                <a:latin typeface="Arial" panose="020B0604020202020204" pitchFamily="34" charset="0"/>
                <a:ea typeface="Calibri" panose="020F0502020204030204" pitchFamily="34" charset="0"/>
                <a:cs typeface="Arial" panose="020B0604020202020204" pitchFamily="34" charset="0"/>
              </a:rPr>
              <a:t>Eksempel på utfordring: Eksport av fisk til Polen – import av fiskefarse basert på den norske fisken – eksport av fiskekaker basert på farsen – eksport – import – reeksport</a:t>
            </a:r>
            <a:br>
              <a:rPr lang="nb-NO" sz="1400" i="0" dirty="0">
                <a:latin typeface="Arial" panose="020B0604020202020204" pitchFamily="34" charset="0"/>
                <a:ea typeface="Calibri" panose="020F0502020204030204" pitchFamily="34" charset="0"/>
                <a:cs typeface="Arial" panose="020B0604020202020204" pitchFamily="34" charset="0"/>
              </a:rPr>
            </a:br>
            <a:r>
              <a:rPr lang="nb-NO" sz="1400" i="0" u="sng" dirty="0">
                <a:latin typeface="Arial" panose="020B0604020202020204" pitchFamily="34" charset="0"/>
                <a:ea typeface="Calibri" panose="020F0502020204030204" pitchFamily="34" charset="0"/>
                <a:cs typeface="Arial" panose="020B0604020202020204" pitchFamily="34" charset="0"/>
              </a:rPr>
              <a:t>Løsning</a:t>
            </a:r>
            <a:r>
              <a:rPr lang="nb-NO" sz="1400" i="0" dirty="0">
                <a:latin typeface="Arial" panose="020B0604020202020204" pitchFamily="34" charset="0"/>
                <a:ea typeface="Calibri" panose="020F0502020204030204" pitchFamily="34" charset="0"/>
                <a:cs typeface="Arial" panose="020B0604020202020204" pitchFamily="34" charset="0"/>
              </a:rPr>
              <a:t>: Sertifikatet som ble rekvirert til Polen skal være gjeldene – produsenterklæring skal benyttes i dette tilfellet. </a:t>
            </a:r>
            <a:r>
              <a:rPr lang="nb-NO" sz="1400" i="0" u="sng" dirty="0">
                <a:latin typeface="Arial" panose="020B0604020202020204" pitchFamily="34" charset="0"/>
                <a:ea typeface="Calibri" panose="020F0502020204030204" pitchFamily="34" charset="0"/>
                <a:cs typeface="Arial" panose="020B0604020202020204" pitchFamily="34" charset="0"/>
              </a:rPr>
              <a:t>NY rutine </a:t>
            </a:r>
            <a:r>
              <a:rPr lang="nb-NO" sz="1400" i="0" dirty="0">
                <a:latin typeface="Arial" panose="020B0604020202020204" pitchFamily="34" charset="0"/>
                <a:ea typeface="Calibri" panose="020F0502020204030204" pitchFamily="34" charset="0"/>
                <a:cs typeface="Arial" panose="020B0604020202020204" pitchFamily="34" charset="0"/>
              </a:rPr>
              <a:t>for produsenter/eksportører</a:t>
            </a:r>
          </a:p>
          <a:p>
            <a:pPr marL="342900" indent="-342900">
              <a:lnSpc>
                <a:spcPct val="107000"/>
              </a:lnSpc>
              <a:spcAft>
                <a:spcPts val="800"/>
              </a:spcAft>
              <a:buFont typeface="Wingdings"/>
              <a:buChar char="Ø"/>
            </a:pPr>
            <a:r>
              <a:rPr lang="nb-NO" sz="1400" i="0" dirty="0">
                <a:latin typeface="Arial" panose="020B0604020202020204" pitchFamily="34" charset="0"/>
                <a:cs typeface="Arial" panose="020B0604020202020204" pitchFamily="34" charset="0"/>
              </a:rPr>
              <a:t>Fisk tørket, røkt, saltet eller i saltlake – fisken fra alle fangstene blir sortert basert på «kvaliteter» det vil derfor ikke være mulig å finne ut hvilke sedler som er benyttet for den enkelte forsendelse. CC ønsker å lage ett nytt stepp for disse produsentene slik at de kan hente inn alle sedler i en sesong, og tildele sine kunder sedler fra en oversikt som holder kontroll på rest-kvantumet.</a:t>
            </a:r>
          </a:p>
          <a:p>
            <a:pPr marL="342900" indent="-342900">
              <a:lnSpc>
                <a:spcPct val="107000"/>
              </a:lnSpc>
              <a:spcAft>
                <a:spcPts val="800"/>
              </a:spcAft>
              <a:buFont typeface="Wingdings"/>
              <a:buChar char="Ø"/>
            </a:pPr>
            <a:r>
              <a:rPr lang="nb-NO" sz="1400" i="0" dirty="0">
                <a:latin typeface="Arial"/>
                <a:cs typeface="Arial"/>
              </a:rPr>
              <a:t>Produsenter av all type fisk – vil også få mulighet til å laste opp sine </a:t>
            </a:r>
            <a:r>
              <a:rPr lang="nb-NO" sz="1400" i="0" dirty="0" err="1">
                <a:latin typeface="Arial"/>
                <a:cs typeface="Arial"/>
              </a:rPr>
              <a:t>batch’er</a:t>
            </a:r>
            <a:r>
              <a:rPr lang="nb-NO" sz="1400" i="0" dirty="0">
                <a:latin typeface="Arial"/>
                <a:cs typeface="Arial"/>
              </a:rPr>
              <a:t> for å i forkant for å fordele sedler og kvantum til sine kunder/eksportører</a:t>
            </a:r>
            <a:endParaRPr lang="nb-NO" sz="1400" i="0" dirty="0">
              <a:latin typeface="Arial" panose="020B0604020202020204" pitchFamily="34" charset="0"/>
              <a:cs typeface="Arial" panose="020B0604020202020204" pitchFamily="34" charset="0"/>
            </a:endParaRPr>
          </a:p>
          <a:p>
            <a:pPr marL="342900" indent="-342900">
              <a:lnSpc>
                <a:spcPct val="107000"/>
              </a:lnSpc>
              <a:spcAft>
                <a:spcPts val="800"/>
              </a:spcAft>
              <a:buFont typeface="Wingdings"/>
              <a:buChar char="Ø"/>
            </a:pPr>
            <a:r>
              <a:rPr lang="nb-NO" sz="1400" i="0" dirty="0">
                <a:latin typeface="Arial"/>
                <a:cs typeface="Arial"/>
              </a:rPr>
              <a:t>Eksportører som eksporterer BI-produkter som ikke er på unntakslisten - så lenge man har tilgang til alle sedler som biproduktene kommer fra skal det ikke bli problem med uttak av CC på dette eksempelet. Leverandør må oppgi alle sedler – dette har vært en utfordring</a:t>
            </a:r>
          </a:p>
          <a:p>
            <a:pPr marL="342900" indent="-342900">
              <a:lnSpc>
                <a:spcPct val="107000"/>
              </a:lnSpc>
              <a:spcAft>
                <a:spcPts val="800"/>
              </a:spcAft>
              <a:buFont typeface="Wingdings"/>
              <a:buChar char="Ø"/>
            </a:pPr>
            <a:r>
              <a:rPr lang="nb-NO" sz="1400" i="0" dirty="0">
                <a:latin typeface="Arial"/>
                <a:cs typeface="Arial"/>
              </a:rPr>
              <a:t>Endringer basert på den erfaringen vi gjør oss i fase 1 av prosjektet. Prosjektet skal pågå fra 16. august 21 - 2022</a:t>
            </a:r>
            <a:endParaRPr lang="nb-NO" sz="1400" dirty="0">
              <a:latin typeface="Arial"/>
              <a:cs typeface="Arial"/>
            </a:endParaRPr>
          </a:p>
          <a:p>
            <a:pPr marL="342900" indent="-342900">
              <a:lnSpc>
                <a:spcPct val="107000"/>
              </a:lnSpc>
              <a:spcAft>
                <a:spcPts val="800"/>
              </a:spcAft>
              <a:buFont typeface="Wingdings"/>
              <a:buChar char="Ø"/>
            </a:pPr>
            <a:endParaRPr lang="nb-NO" sz="1000" i="0" dirty="0"/>
          </a:p>
        </p:txBody>
      </p:sp>
    </p:spTree>
    <p:extLst>
      <p:ext uri="{BB962C8B-B14F-4D97-AF65-F5344CB8AC3E}">
        <p14:creationId xmlns:p14="http://schemas.microsoft.com/office/powerpoint/2010/main" val="1367798513"/>
      </p:ext>
    </p:extLst>
  </p:cSld>
  <p:clrMapOvr>
    <a:masterClrMapping/>
  </p:clrMapOvr>
  <p:transition advTm="17000">
    <p:zoom/>
  </p:transition>
</p:sld>
</file>

<file path=ppt/theme/theme1.xml><?xml version="1.0" encoding="utf-8"?>
<a:theme xmlns:a="http://schemas.openxmlformats.org/drawingml/2006/main" name="Nor-Fishing 2000">
  <a:themeElements>
    <a:clrScheme name="Nor-Fishing 2000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fontScheme name="Nor-Fishing 2000">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1"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1" u="none" strike="noStrike" cap="none" normalizeH="0" baseline="0" smtClean="0">
            <a:ln>
              <a:noFill/>
            </a:ln>
            <a:solidFill>
              <a:schemeClr val="tx1"/>
            </a:solidFill>
            <a:effectLst/>
            <a:latin typeface="Times" pitchFamily="18" charset="0"/>
          </a:defRPr>
        </a:defPPr>
      </a:lstStyle>
    </a:lnDef>
  </a:objectDefaults>
  <a:extraClrSchemeLst>
    <a:extraClrScheme>
      <a:clrScheme name="Nor-Fishing 200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or-Fishing 200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or-Fishing 200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or-Fishing 200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r-Fishing 200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or-Fishing 200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or-Fishing 200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or-Fishing 2000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gendefinert utform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41633EF5C4CCB4986AFF67838E25E97" ma:contentTypeVersion="7" ma:contentTypeDescription="Opprett et nytt dokument." ma:contentTypeScope="" ma:versionID="e0a5adaf06bc90e95e2ff45a8e2f76da">
  <xsd:schema xmlns:xsd="http://www.w3.org/2001/XMLSchema" xmlns:xs="http://www.w3.org/2001/XMLSchema" xmlns:p="http://schemas.microsoft.com/office/2006/metadata/properties" xmlns:ns2="cfdc0b97-e8f5-43d2-b959-f48e5fc43745" xmlns:ns3="e7b919b4-0178-49a3-9c00-04d6804b45e4" targetNamespace="http://schemas.microsoft.com/office/2006/metadata/properties" ma:root="true" ma:fieldsID="fcb48c80bd3c82080bbb8b8deaeb592d" ns2:_="" ns3:_="">
    <xsd:import namespace="cfdc0b97-e8f5-43d2-b959-f48e5fc43745"/>
    <xsd:import namespace="e7b919b4-0178-49a3-9c00-04d6804b45e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dc0b97-e8f5-43d2-b959-f48e5fc437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919b4-0178-49a3-9c00-04d6804b45e4" elementFormDefault="qualified">
    <xsd:import namespace="http://schemas.microsoft.com/office/2006/documentManagement/types"/>
    <xsd:import namespace="http://schemas.microsoft.com/office/infopath/2007/PartnerControls"/>
    <xsd:element name="SharedWithUsers" ma:index="1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66BFEF4-E7EA-4D63-A8D9-518E81A69DD5}">
  <ds:schemaRefs>
    <ds:schemaRef ds:uri="cfdc0b97-e8f5-43d2-b959-f48e5fc43745"/>
    <ds:schemaRef ds:uri="e7b919b4-0178-49a3-9c00-04d6804b45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8EF730F-563A-482A-A8C2-D00EF395CEAE}">
  <ds:schemaRefs>
    <ds:schemaRef ds:uri="http://schemas.microsoft.com/sharepoint/v3/contenttype/forms"/>
  </ds:schemaRefs>
</ds:datastoreItem>
</file>

<file path=customXml/itemProps3.xml><?xml version="1.0" encoding="utf-8"?>
<ds:datastoreItem xmlns:ds="http://schemas.openxmlformats.org/officeDocument/2006/customXml" ds:itemID="{B0312066-1508-4F3F-A3A8-E01B75199C1C}">
  <ds:schemaRefs>
    <ds:schemaRef ds:uri="http://purl.org/dc/dcmitype/"/>
    <ds:schemaRef ds:uri="cfdc0b97-e8f5-43d2-b959-f48e5fc43745"/>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e7b919b4-0178-49a3-9c00-04d6804b45e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J:\OfficeWordMaler-NSS\Nor-Fishing 2000.pot</Template>
  <TotalTime>0</TotalTime>
  <Words>838</Words>
  <Application>Microsoft Office PowerPoint</Application>
  <PresentationFormat>Skjermfremvisning (4:3)</PresentationFormat>
  <Paragraphs>33</Paragraphs>
  <Slides>6</Slides>
  <Notes>0</Notes>
  <HiddenSlides>0</HiddenSlides>
  <MMClips>0</MMClips>
  <ScaleCrop>false</ScaleCrop>
  <HeadingPairs>
    <vt:vector size="6" baseType="variant">
      <vt:variant>
        <vt:lpstr>Brukte skrifter</vt:lpstr>
      </vt:variant>
      <vt:variant>
        <vt:i4>5</vt:i4>
      </vt:variant>
      <vt:variant>
        <vt:lpstr>Tema</vt:lpstr>
      </vt:variant>
      <vt:variant>
        <vt:i4>2</vt:i4>
      </vt:variant>
      <vt:variant>
        <vt:lpstr>Lysbildetitler</vt:lpstr>
      </vt:variant>
      <vt:variant>
        <vt:i4>6</vt:i4>
      </vt:variant>
    </vt:vector>
  </HeadingPairs>
  <TitlesOfParts>
    <vt:vector size="13" baseType="lpstr">
      <vt:lpstr>Arial</vt:lpstr>
      <vt:lpstr>Calibri</vt:lpstr>
      <vt:lpstr>Calibri Light</vt:lpstr>
      <vt:lpstr>Times</vt:lpstr>
      <vt:lpstr>Wingdings</vt:lpstr>
      <vt:lpstr>Nor-Fishing 2000</vt:lpstr>
      <vt:lpstr>Egendefinert utforming</vt:lpstr>
      <vt:lpstr>PowerPoint-presentasjon</vt:lpstr>
      <vt:lpstr>PowerPoint-presentasjon</vt:lpstr>
      <vt:lpstr>PowerPoint-presentasjon</vt:lpstr>
      <vt:lpstr>PowerPoint-presentasjon</vt:lpstr>
      <vt:lpstr>PowerPoint-presentasjon</vt:lpstr>
      <vt:lpstr>PowerPoint-presentasjon</vt:lpstr>
    </vt:vector>
  </TitlesOfParts>
  <Company>Norges Sildesalgslag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Ann-Kristin Kristoffersen</dc:creator>
  <cp:lastModifiedBy>Bjørg Granberg</cp:lastModifiedBy>
  <cp:revision>479</cp:revision>
  <cp:lastPrinted>2021-08-16T08:10:16Z</cp:lastPrinted>
  <dcterms:created xsi:type="dcterms:W3CDTF">2001-02-21T10:16:51Z</dcterms:created>
  <dcterms:modified xsi:type="dcterms:W3CDTF">2021-08-18T08:48:52Z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Dokument</vt:lpwstr>
  </property>
  <property fmtid="{D5CDD505-2E9C-101B-9397-08002B2CF9AE}" pid="3" name="ContentTypeId">
    <vt:lpwstr>0x010100541633EF5C4CCB4986AFF67838E25E97</vt:lpwstr>
  </property>
  <property fmtid="{D5CDD505-2E9C-101B-9397-08002B2CF9AE}" pid="4" name="Dokumenttype">
    <vt:lpwstr>17;#Presentasjon|a845f2fc-3812-49d1-b9bf-2ade595200fd</vt:lpwstr>
  </property>
  <property fmtid="{D5CDD505-2E9C-101B-9397-08002B2CF9AE}" pid="5" name="AuthorIds_UIVersion_2048">
    <vt:lpwstr>15</vt:lpwstr>
  </property>
  <property fmtid="{D5CDD505-2E9C-101B-9397-08002B2CF9AE}" pid="6" name="Område">
    <vt:lpwstr>1;#Catch Certificate SA|e5e2d01f-33ab-4422-b535-336781e98230</vt:lpwstr>
  </property>
  <property fmtid="{D5CDD505-2E9C-101B-9397-08002B2CF9AE}" pid="7" name="År">
    <vt:lpwstr>24;#2020|a5312a3b-b283-43f2-804d-f5e0aeea2fbd</vt:lpwstr>
  </property>
  <property fmtid="{D5CDD505-2E9C-101B-9397-08002B2CF9AE}" pid="8" name="Motekategori">
    <vt:lpwstr/>
  </property>
  <property fmtid="{D5CDD505-2E9C-101B-9397-08002B2CF9AE}" pid="9" name="e47590e3d368411bbc7f3aa9159f0cb2">
    <vt:lpwstr/>
  </property>
  <property fmtid="{D5CDD505-2E9C-101B-9397-08002B2CF9AE}" pid="10" name="Avdelinger">
    <vt:lpwstr/>
  </property>
  <property fmtid="{D5CDD505-2E9C-101B-9397-08002B2CF9AE}" pid="11" name="Omr_x00e5_der">
    <vt:lpwstr/>
  </property>
  <property fmtid="{D5CDD505-2E9C-101B-9397-08002B2CF9AE}" pid="12" name="o8195516d7a8459cac9c35d0700b551d">
    <vt:lpwstr/>
  </property>
  <property fmtid="{D5CDD505-2E9C-101B-9397-08002B2CF9AE}" pid="13" name="m51bf6d7eb6f4d53b48e195167e31fda">
    <vt:lpwstr/>
  </property>
  <property fmtid="{D5CDD505-2E9C-101B-9397-08002B2CF9AE}" pid="14" name="Områder">
    <vt:lpwstr/>
  </property>
  <property fmtid="{D5CDD505-2E9C-101B-9397-08002B2CF9AE}" pid="15" name="TaxCatchAll">
    <vt:lpwstr>17;#Presentasjon|a845f2fc-3812-49d1-b9bf-2ade595200fd;#24;#2020|a5312a3b-b283-43f2-804d-f5e0aeea2fbd;#1;#Catch Certificate SA|e5e2d01f-33ab-4422-b535-336781e98230</vt:lpwstr>
  </property>
  <property fmtid="{D5CDD505-2E9C-101B-9397-08002B2CF9AE}" pid="16" name="f3de5062a94343369c7fb5dd4576c491">
    <vt:lpwstr>Presentasjon|a845f2fc-3812-49d1-b9bf-2ade595200fd</vt:lpwstr>
  </property>
  <property fmtid="{D5CDD505-2E9C-101B-9397-08002B2CF9AE}" pid="17" name="pae7e29534804859a4eacb50618529a8">
    <vt:lpwstr>2020|a5312a3b-b283-43f2-804d-f5e0aeea2fbd</vt:lpwstr>
  </property>
  <property fmtid="{D5CDD505-2E9C-101B-9397-08002B2CF9AE}" pid="18" name="ldfc39f59e5448db80886fe804c18946">
    <vt:lpwstr>Catch Certificate SA|e5e2d01f-33ab-4422-b535-336781e98230</vt:lpwstr>
  </property>
</Properties>
</file>