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61" r:id="rId5"/>
  </p:sldMasterIdLst>
  <p:notesMasterIdLst>
    <p:notesMasterId r:id="rId30"/>
  </p:notesMasterIdLst>
  <p:handoutMasterIdLst>
    <p:handoutMasterId r:id="rId31"/>
  </p:handoutMasterIdLst>
  <p:sldIdLst>
    <p:sldId id="421" r:id="rId6"/>
    <p:sldId id="466" r:id="rId7"/>
    <p:sldId id="465" r:id="rId8"/>
    <p:sldId id="482" r:id="rId9"/>
    <p:sldId id="483" r:id="rId10"/>
    <p:sldId id="460" r:id="rId11"/>
    <p:sldId id="461" r:id="rId12"/>
    <p:sldId id="467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84" r:id="rId23"/>
    <p:sldId id="477" r:id="rId24"/>
    <p:sldId id="478" r:id="rId25"/>
    <p:sldId id="479" r:id="rId26"/>
    <p:sldId id="485" r:id="rId27"/>
    <p:sldId id="480" r:id="rId28"/>
    <p:sldId id="481" r:id="rId29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6A"/>
    <a:srgbClr val="003300"/>
    <a:srgbClr val="000066"/>
    <a:srgbClr val="FF0000"/>
    <a:srgbClr val="00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D02F6-F7A5-4CA5-A77B-91AA537DD9DB}" v="53" dt="2025-09-03T08:10:44.384"/>
    <p1510:client id="{9FFF9055-E21E-D413-3AED-60B83382EBF1}" v="6" dt="2025-09-02T10:47:28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g Granberg" userId="S::bg@sildelaget.no::56f998e3-3252-405a-b10e-41d66c78ddad" providerId="AD" clId="Web-{9FFF9055-E21E-D413-3AED-60B83382EBF1}"/>
    <pc:docChg chg="modSld">
      <pc:chgData name="Bjørg Granberg" userId="S::bg@sildelaget.no::56f998e3-3252-405a-b10e-41d66c78ddad" providerId="AD" clId="Web-{9FFF9055-E21E-D413-3AED-60B83382EBF1}" dt="2025-09-02T10:47:28.846" v="2" actId="20577"/>
      <pc:docMkLst>
        <pc:docMk/>
      </pc:docMkLst>
      <pc:sldChg chg="modSp">
        <pc:chgData name="Bjørg Granberg" userId="S::bg@sildelaget.no::56f998e3-3252-405a-b10e-41d66c78ddad" providerId="AD" clId="Web-{9FFF9055-E21E-D413-3AED-60B83382EBF1}" dt="2025-09-02T10:47:28.846" v="2" actId="20577"/>
        <pc:sldMkLst>
          <pc:docMk/>
          <pc:sldMk cId="3794528698" sldId="460"/>
        </pc:sldMkLst>
        <pc:spChg chg="mod">
          <ac:chgData name="Bjørg Granberg" userId="S::bg@sildelaget.no::56f998e3-3252-405a-b10e-41d66c78ddad" providerId="AD" clId="Web-{9FFF9055-E21E-D413-3AED-60B83382EBF1}" dt="2025-09-02T10:47:28.846" v="2" actId="20577"/>
          <ac:spMkLst>
            <pc:docMk/>
            <pc:sldMk cId="3794528698" sldId="460"/>
            <ac:spMk id="2" creationId="{16691D69-7EE6-57BD-9848-2D82CC6C459E}"/>
          </ac:spMkLst>
        </pc:spChg>
      </pc:sldChg>
    </pc:docChg>
  </pc:docChgLst>
  <pc:docChgLst>
    <pc:chgData name="Bjørg Granberg" userId="56f998e3-3252-405a-b10e-41d66c78ddad" providerId="ADAL" clId="{8E2D0582-310B-4C64-ACE7-7FBBD5DF2DF1}"/>
    <pc:docChg chg="undo custSel addSld delSld modSld">
      <pc:chgData name="Bjørg Granberg" userId="56f998e3-3252-405a-b10e-41d66c78ddad" providerId="ADAL" clId="{8E2D0582-310B-4C64-ACE7-7FBBD5DF2DF1}" dt="2025-09-03T08:10:44.384" v="54" actId="20577"/>
      <pc:docMkLst>
        <pc:docMk/>
      </pc:docMkLst>
      <pc:sldChg chg="addSp delSp mod">
        <pc:chgData name="Bjørg Granberg" userId="56f998e3-3252-405a-b10e-41d66c78ddad" providerId="ADAL" clId="{8E2D0582-310B-4C64-ACE7-7FBBD5DF2DF1}" dt="2025-09-03T06:36:44.372" v="16" actId="22"/>
        <pc:sldMkLst>
          <pc:docMk/>
          <pc:sldMk cId="2031116111" sldId="472"/>
        </pc:sldMkLst>
        <pc:picChg chg="add del">
          <ac:chgData name="Bjørg Granberg" userId="56f998e3-3252-405a-b10e-41d66c78ddad" providerId="ADAL" clId="{8E2D0582-310B-4C64-ACE7-7FBBD5DF2DF1}" dt="2025-09-03T06:36:44.372" v="16" actId="22"/>
          <ac:picMkLst>
            <pc:docMk/>
            <pc:sldMk cId="2031116111" sldId="472"/>
            <ac:picMk id="4" creationId="{B00D7A3F-72E0-D17C-E648-1FF396A2F639}"/>
          </ac:picMkLst>
        </pc:picChg>
      </pc:sldChg>
      <pc:sldChg chg="addSp">
        <pc:chgData name="Bjørg Granberg" userId="56f998e3-3252-405a-b10e-41d66c78ddad" providerId="ADAL" clId="{8E2D0582-310B-4C64-ACE7-7FBBD5DF2DF1}" dt="2025-09-03T06:30:11.263" v="0"/>
        <pc:sldMkLst>
          <pc:docMk/>
          <pc:sldMk cId="3560881544" sldId="476"/>
        </pc:sldMkLst>
        <pc:spChg chg="add">
          <ac:chgData name="Bjørg Granberg" userId="56f998e3-3252-405a-b10e-41d66c78ddad" providerId="ADAL" clId="{8E2D0582-310B-4C64-ACE7-7FBBD5DF2DF1}" dt="2025-09-03T06:30:11.263" v="0"/>
          <ac:spMkLst>
            <pc:docMk/>
            <pc:sldMk cId="3560881544" sldId="476"/>
            <ac:spMk id="2" creationId="{B3B2D8FE-1258-4ED5-B83C-615280E658AD}"/>
          </ac:spMkLst>
        </pc:spChg>
      </pc:sldChg>
      <pc:sldChg chg="modSp mod">
        <pc:chgData name="Bjørg Granberg" userId="56f998e3-3252-405a-b10e-41d66c78ddad" providerId="ADAL" clId="{8E2D0582-310B-4C64-ACE7-7FBBD5DF2DF1}" dt="2025-09-03T08:10:44.384" v="54" actId="20577"/>
        <pc:sldMkLst>
          <pc:docMk/>
          <pc:sldMk cId="2335932315" sldId="483"/>
        </pc:sldMkLst>
        <pc:spChg chg="mod">
          <ac:chgData name="Bjørg Granberg" userId="56f998e3-3252-405a-b10e-41d66c78ddad" providerId="ADAL" clId="{8E2D0582-310B-4C64-ACE7-7FBBD5DF2DF1}" dt="2025-09-03T08:10:44.384" v="54" actId="20577"/>
          <ac:spMkLst>
            <pc:docMk/>
            <pc:sldMk cId="2335932315" sldId="483"/>
            <ac:spMk id="2" creationId="{27FAB314-0896-A19C-9489-AF7A1674074C}"/>
          </ac:spMkLst>
        </pc:spChg>
      </pc:sldChg>
      <pc:sldChg chg="addSp delSp modSp new mod">
        <pc:chgData name="Bjørg Granberg" userId="56f998e3-3252-405a-b10e-41d66c78ddad" providerId="ADAL" clId="{8E2D0582-310B-4C64-ACE7-7FBBD5DF2DF1}" dt="2025-09-03T06:31:50.519" v="14" actId="14100"/>
        <pc:sldMkLst>
          <pc:docMk/>
          <pc:sldMk cId="4070532243" sldId="484"/>
        </pc:sldMkLst>
        <pc:spChg chg="add mod">
          <ac:chgData name="Bjørg Granberg" userId="56f998e3-3252-405a-b10e-41d66c78ddad" providerId="ADAL" clId="{8E2D0582-310B-4C64-ACE7-7FBBD5DF2DF1}" dt="2025-09-03T06:30:35.168" v="3" actId="14100"/>
          <ac:spMkLst>
            <pc:docMk/>
            <pc:sldMk cId="4070532243" sldId="484"/>
            <ac:spMk id="2" creationId="{FEBC9148-F058-3C35-504C-1EC398A07568}"/>
          </ac:spMkLst>
        </pc:spChg>
        <pc:spChg chg="add del">
          <ac:chgData name="Bjørg Granberg" userId="56f998e3-3252-405a-b10e-41d66c78ddad" providerId="ADAL" clId="{8E2D0582-310B-4C64-ACE7-7FBBD5DF2DF1}" dt="2025-09-03T06:30:41.275" v="5" actId="478"/>
          <ac:spMkLst>
            <pc:docMk/>
            <pc:sldMk cId="4070532243" sldId="484"/>
            <ac:spMk id="3" creationId="{C08BD95D-0D83-0D78-DAFD-3B67E707E204}"/>
          </ac:spMkLst>
        </pc:spChg>
        <pc:spChg chg="add del mod">
          <ac:chgData name="Bjørg Granberg" userId="56f998e3-3252-405a-b10e-41d66c78ddad" providerId="ADAL" clId="{8E2D0582-310B-4C64-ACE7-7FBBD5DF2DF1}" dt="2025-09-03T06:30:54.319" v="8" actId="478"/>
          <ac:spMkLst>
            <pc:docMk/>
            <pc:sldMk cId="4070532243" sldId="484"/>
            <ac:spMk id="4" creationId="{0ED0B527-B438-652B-B572-07E92CE4E74E}"/>
          </ac:spMkLst>
        </pc:spChg>
        <pc:picChg chg="add mod">
          <ac:chgData name="Bjørg Granberg" userId="56f998e3-3252-405a-b10e-41d66c78ddad" providerId="ADAL" clId="{8E2D0582-310B-4C64-ACE7-7FBBD5DF2DF1}" dt="2025-09-03T06:31:50.519" v="14" actId="14100"/>
          <ac:picMkLst>
            <pc:docMk/>
            <pc:sldMk cId="4070532243" sldId="484"/>
            <ac:picMk id="6" creationId="{9A6D72CC-4CBF-CEB7-941F-937AAB77D42B}"/>
          </ac:picMkLst>
        </pc:picChg>
      </pc:sldChg>
      <pc:sldChg chg="add">
        <pc:chgData name="Bjørg Granberg" userId="56f998e3-3252-405a-b10e-41d66c78ddad" providerId="ADAL" clId="{8E2D0582-310B-4C64-ACE7-7FBBD5DF2DF1}" dt="2025-09-03T06:43:43.916" v="50"/>
        <pc:sldMkLst>
          <pc:docMk/>
          <pc:sldMk cId="424115720" sldId="485"/>
        </pc:sldMkLst>
      </pc:sldChg>
      <pc:sldChg chg="addSp delSp modSp new del mod">
        <pc:chgData name="Bjørg Granberg" userId="56f998e3-3252-405a-b10e-41d66c78ddad" providerId="ADAL" clId="{8E2D0582-310B-4C64-ACE7-7FBBD5DF2DF1}" dt="2025-09-03T06:43:14.243" v="47" actId="2696"/>
        <pc:sldMkLst>
          <pc:docMk/>
          <pc:sldMk cId="2468044881" sldId="485"/>
        </pc:sldMkLst>
        <pc:picChg chg="add mod">
          <ac:chgData name="Bjørg Granberg" userId="56f998e3-3252-405a-b10e-41d66c78ddad" providerId="ADAL" clId="{8E2D0582-310B-4C64-ACE7-7FBBD5DF2DF1}" dt="2025-09-03T06:43:00.989" v="46" actId="1076"/>
          <ac:picMkLst>
            <pc:docMk/>
            <pc:sldMk cId="2468044881" sldId="485"/>
            <ac:picMk id="3" creationId="{D64A6F68-4C5B-256F-8849-C96380D7B6A6}"/>
          </ac:picMkLst>
        </pc:picChg>
        <pc:picChg chg="add del mod">
          <ac:chgData name="Bjørg Granberg" userId="56f998e3-3252-405a-b10e-41d66c78ddad" providerId="ADAL" clId="{8E2D0582-310B-4C64-ACE7-7FBBD5DF2DF1}" dt="2025-09-03T06:42:39.934" v="41" actId="478"/>
          <ac:picMkLst>
            <pc:docMk/>
            <pc:sldMk cId="2468044881" sldId="485"/>
            <ac:picMk id="5" creationId="{8C00DCCE-D9E5-268E-5E2C-46577D3B35BC}"/>
          </ac:picMkLst>
        </pc:picChg>
        <pc:picChg chg="add mod">
          <ac:chgData name="Bjørg Granberg" userId="56f998e3-3252-405a-b10e-41d66c78ddad" providerId="ADAL" clId="{8E2D0582-310B-4C64-ACE7-7FBBD5DF2DF1}" dt="2025-09-03T06:41:22.746" v="40" actId="1076"/>
          <ac:picMkLst>
            <pc:docMk/>
            <pc:sldMk cId="2468044881" sldId="485"/>
            <ac:picMk id="7" creationId="{AC9513AE-9575-4415-011F-4D742F01111F}"/>
          </ac:picMkLst>
        </pc:picChg>
        <pc:picChg chg="add mod">
          <ac:chgData name="Bjørg Granberg" userId="56f998e3-3252-405a-b10e-41d66c78ddad" providerId="ADAL" clId="{8E2D0582-310B-4C64-ACE7-7FBBD5DF2DF1}" dt="2025-09-03T06:42:51.519" v="45" actId="14100"/>
          <ac:picMkLst>
            <pc:docMk/>
            <pc:sldMk cId="2468044881" sldId="485"/>
            <ac:picMk id="9" creationId="{02381F5D-9BAF-B4CB-B37D-1D684B89C659}"/>
          </ac:picMkLst>
        </pc:picChg>
      </pc:sldChg>
      <pc:sldChg chg="new del">
        <pc:chgData name="Bjørg Granberg" userId="56f998e3-3252-405a-b10e-41d66c78ddad" providerId="ADAL" clId="{8E2D0582-310B-4C64-ACE7-7FBBD5DF2DF1}" dt="2025-09-03T06:43:40.943" v="49" actId="47"/>
        <pc:sldMkLst>
          <pc:docMk/>
          <pc:sldMk cId="3250434911" sldId="485"/>
        </pc:sldMkLst>
      </pc:sldChg>
    </pc:docChg>
  </pc:docChgLst>
  <pc:docChgLst>
    <pc:chgData name="Bjørg Granberg" userId="56f998e3-3252-405a-b10e-41d66c78ddad" providerId="ADAL" clId="{FBEB9B34-0B44-434D-85BA-CC2C9EECCE65}"/>
    <pc:docChg chg="modSld">
      <pc:chgData name="Bjørg Granberg" userId="56f998e3-3252-405a-b10e-41d66c78ddad" providerId="ADAL" clId="{FBEB9B34-0B44-434D-85BA-CC2C9EECCE65}" dt="2025-09-02T10:07:07.703" v="17" actId="20577"/>
      <pc:docMkLst>
        <pc:docMk/>
      </pc:docMkLst>
      <pc:sldChg chg="modSp mod">
        <pc:chgData name="Bjørg Granberg" userId="56f998e3-3252-405a-b10e-41d66c78ddad" providerId="ADAL" clId="{FBEB9B34-0B44-434D-85BA-CC2C9EECCE65}" dt="2025-09-02T10:02:28.944" v="2" actId="255"/>
        <pc:sldMkLst>
          <pc:docMk/>
          <pc:sldMk cId="2248565786" sldId="465"/>
        </pc:sldMkLst>
        <pc:spChg chg="mod">
          <ac:chgData name="Bjørg Granberg" userId="56f998e3-3252-405a-b10e-41d66c78ddad" providerId="ADAL" clId="{FBEB9B34-0B44-434D-85BA-CC2C9EECCE65}" dt="2025-09-02T10:02:28.944" v="2" actId="255"/>
          <ac:spMkLst>
            <pc:docMk/>
            <pc:sldMk cId="2248565786" sldId="465"/>
            <ac:spMk id="4" creationId="{F3A384C4-79A0-412C-39A6-88338F48713F}"/>
          </ac:spMkLst>
        </pc:spChg>
      </pc:sldChg>
      <pc:sldChg chg="modSp mod">
        <pc:chgData name="Bjørg Granberg" userId="56f998e3-3252-405a-b10e-41d66c78ddad" providerId="ADAL" clId="{FBEB9B34-0B44-434D-85BA-CC2C9EECCE65}" dt="2025-09-02T10:07:07.703" v="17" actId="20577"/>
        <pc:sldMkLst>
          <pc:docMk/>
          <pc:sldMk cId="1307268065" sldId="482"/>
        </pc:sldMkLst>
        <pc:spChg chg="mod">
          <ac:chgData name="Bjørg Granberg" userId="56f998e3-3252-405a-b10e-41d66c78ddad" providerId="ADAL" clId="{FBEB9B34-0B44-434D-85BA-CC2C9EECCE65}" dt="2025-09-02T10:07:07.703" v="17" actId="20577"/>
          <ac:spMkLst>
            <pc:docMk/>
            <pc:sldMk cId="1307268065" sldId="482"/>
            <ac:spMk id="4" creationId="{E58AD43B-11C1-6DB7-1C63-6C3EFF072FC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82E353AA-2BF1-40F7-A54B-67384D37A8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73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D5F09616-67F1-4B02-926C-6282858A0F3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4908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 sz="1400">
              <a:solidFill>
                <a:srgbClr val="002A6A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9616-67F1-4B02-926C-6282858A0F3B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751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Viktig å få frem at det er EU som stiller nye krav til fangstsertifikatene.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F09616-67F1-4B02-926C-6282858A0F3B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393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>
                <a:solidFill>
                  <a:srgbClr val="000000"/>
                </a:solidFill>
                <a:effectLst/>
                <a:latin typeface="+mn-lt"/>
              </a:rPr>
              <a:t>2 prosjekter er opprettet i Catch </a:t>
            </a:r>
            <a:r>
              <a:rPr lang="nb-NO" sz="1200" b="0" i="0" err="1">
                <a:solidFill>
                  <a:srgbClr val="000000"/>
                </a:solidFill>
                <a:effectLst/>
                <a:latin typeface="+mn-lt"/>
              </a:rPr>
              <a:t>Certificate</a:t>
            </a:r>
            <a:r>
              <a:rPr lang="nb-NO" sz="1200" b="0" i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b="0" i="0"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>
                <a:solidFill>
                  <a:srgbClr val="000000"/>
                </a:solidFill>
                <a:effectLst/>
                <a:latin typeface="+mn-lt"/>
              </a:rPr>
              <a:t>Dette med kvantumsrapportering må gjerne forklares nærmere (egen slide?)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F09616-67F1-4B02-926C-6282858A0F3B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61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F09616-67F1-4B02-926C-6282858A0F3B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48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Db?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F09616-67F1-4B02-926C-6282858A0F3B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420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92822-F2DA-4AA8-9E79-21D2B52F6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929D6-578D-4307-A823-FEA363B1E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D5072-09C2-42C3-9C58-81EE51E19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CF857-882D-4C1D-8A03-8119900F6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033CF2-9196-4424-AA67-72F8FC991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51598-7892-4258-9FEF-1BAF55484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2AEE7A-EC39-42DF-B34F-332350C6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03.09.2025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63E248-0A47-4C58-9052-88B72B23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78D706-703B-41AD-9937-B8A5280F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39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984E35-2D00-49CF-B5E6-84C92A98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F091DC-C831-4D3A-98BD-506DFF266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11AE8F-E73D-4D6B-97ED-B8B6F05D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03.09.2025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D24D96-324A-41AD-B03D-1BC61C45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7D93D2-BF97-4630-ABE3-59AE5024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6103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1FFCA0-E649-40E7-99CC-11AE95192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70CF54-FD8C-43A8-925D-97773FA12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68795-58BC-4C4B-A2BB-80A40A98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03.09.2025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9E4109C-F2D2-43E6-BE12-92573E93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14F383-1E8B-42D5-A6E2-54467CC5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86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DEF406-8F31-4C7B-B9C5-35A9C7B1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C05BEC-A1DE-4CB4-8B0F-27B7D9081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D03EF4A-259F-4763-B4BE-D3B418151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B1AFC7F-862F-4023-A746-C392726F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03.09.2025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043FAF7-A44B-4F6A-AE4F-8FDEFDF1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FE3AC53-C402-4388-8A7D-4593620A6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739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34B9B8-1C93-495E-8921-2FCFE70C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9B3555-E7D9-4D2E-9AC5-56FB58494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E7C5EAB-D045-44D6-83CC-F51560942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7886C0F-2F05-4534-83DE-DA92F9C74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A5F957A-561B-4329-9949-8B9F83C01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17B954B-CB00-4A79-A73F-0A8274EBF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03.09.2025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3DCBD5E-4118-4C27-A3E0-0FF73551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07DE78E-52E0-4CB3-823D-88EC73EB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5192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E9DE30-ADA0-4C48-88D8-B5BE8BFA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AD3E231-1766-4E7E-BCEC-117B265D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03.09.2025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F7467B0-AE03-48D4-8A32-A92241B9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0862AD9-C19F-4A0C-8C80-9118F8CA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351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0D43D25-87E5-4645-9EC3-F500D2BE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03.09.2025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60E9CA1-0480-424B-A952-F693ADE61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3FD675D-603D-4C27-8116-1DAA0426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905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F9E41-E204-4E38-8EE1-850ACCB5F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2612B4-F929-4615-930E-C198BAA4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3561A9-802F-47DE-8221-86CBEB8DD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E570351-DA18-4FB4-B7F5-A436863C5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10FA4B3-2F71-4612-993F-69D59A28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03.09.2025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C5AF925-885C-4CF6-9821-87790428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DFC11DB-0A6C-4149-B9AA-3D8BE51E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103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A370C9-0921-4C1E-916C-0E996280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9725405-B0C6-43AE-94E6-821554B75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9913C7-AEC7-427D-A6C7-DA909F5F3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24B08DE-A204-4AE0-8FE4-7DA123B2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03.09.2025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3124537-1185-4DB6-A2C1-61864417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7812273-89D7-44B0-B629-E16D1188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6969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E24B0C-EB06-48D3-A65B-336D17F9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6124494-0739-4C64-BE9A-F9F49357C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6528E03-191E-4E6B-A3CC-2F184C93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03.09.2025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94F06E-46C0-4294-86FA-1B1BAD46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F199A3-7734-47D1-A01F-A9271288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5841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7A45FCF-A799-4C16-811E-586D987E4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2EC9DE2-AB3D-4FB0-884C-2C315E946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86604E-A71E-49E8-860B-B2C884B0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03.09.2025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72B81E-2E99-4C35-8A5A-0BDE4088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40F7CB-3BD5-4275-A452-C1E83A66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271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A462-BA37-4C10-BE6C-80F24F2A37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62676-B315-4B2D-A0C7-4DA28BC36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408E8-83D2-4285-A263-F3FBBF59BF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C1BFE-5523-4349-92E4-383C4EFD4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c 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32312-57AC-4B42-9B24-6EBC8B678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4BF5167-8060-47A2-B070-A0DB44160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12174"/>
          </a:xfrm>
          <a:prstGeom prst="rect">
            <a:avLst/>
          </a:prstGeom>
        </p:spPr>
      </p:pic>
    </p:spTree>
  </p:cSld>
  <p:clrMapOvr>
    <a:masterClrMapping/>
  </p:clrMapOvr>
  <p:transition advTm="17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7A66-D590-44CE-B426-30CA4C46F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F0E5E-DD6C-4321-A946-EA5569AD2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C198C659-153B-4258-A8CE-BA8458126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223" name="Picture 7" descr="NSSL-grafisk-elemen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36800" y="0"/>
            <a:ext cx="6807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NSSL-logo030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" y="152400"/>
            <a:ext cx="137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17000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89D8D19-A6CC-454F-A756-96DD3422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72816"/>
            <a:ext cx="7886700" cy="781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F9D6C08-18DA-46ED-893A-45A473E32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852935"/>
            <a:ext cx="7886700" cy="3324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78AE7C-34CF-4CC5-90A9-41F377A38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7F54B-141D-4AD7-994D-2122F724B9AD}" type="datetimeFigureOut">
              <a:rPr lang="nb-NO" smtClean="0"/>
              <a:t>03.09.2025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99E5F0B-5F04-4524-BA56-AC98F307C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8A0DDC-0C12-4D1E-9C69-A0AB62700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6FD042-7534-41DC-9A72-9B19F92925D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13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2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chcertificate.n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chcertificate.no/media/nyheter/siste-nytt/nye-krav-til-fangstsertifikater-til-eu-fra-januar-2026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ktangel 1"/>
          <p:cNvSpPr>
            <a:spLocks noChangeArrowheads="1"/>
          </p:cNvSpPr>
          <p:nvPr/>
        </p:nvSpPr>
        <p:spPr bwMode="auto">
          <a:xfrm>
            <a:off x="395536" y="1899563"/>
            <a:ext cx="7929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nb-NO" sz="2400" i="0">
                <a:solidFill>
                  <a:srgbClr val="000066"/>
                </a:solidFill>
                <a:cs typeface="Calibri" panose="020F0502020204030204" pitchFamily="34" charset="0"/>
                <a:hlinkClick r:id="rId3"/>
              </a:rPr>
              <a:t>www.catchcertificate.no</a:t>
            </a:r>
            <a:r>
              <a:rPr lang="en-US" altLang="nb-NO" sz="2400">
                <a:solidFill>
                  <a:srgbClr val="000066"/>
                </a:solidFill>
                <a:cs typeface="Calibri" panose="020F0502020204030204" pitchFamily="34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nb-NO" sz="2400" i="0">
              <a:solidFill>
                <a:srgbClr val="000066"/>
              </a:solidFill>
              <a:ea typeface="Calibri"/>
              <a:cs typeface="Calibri" panose="020F0502020204030204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17748" y="350100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Bjørg Granberg</a:t>
            </a:r>
            <a:br>
              <a:rPr lang="nb-NO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b-NO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Daglig leder Catch Certificate SA</a:t>
            </a:r>
            <a:endParaRPr lang="nb-NO" i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i="0">
              <a:solidFill>
                <a:srgbClr val="000066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115616" y="6021288"/>
            <a:ext cx="6768752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>
                <a:latin typeface="Calibri"/>
                <a:cs typeface="Calibri"/>
              </a:rPr>
              <a:t>September 2025</a:t>
            </a:r>
            <a:endParaRPr lang="en-US" sz="1400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80336"/>
      </p:ext>
    </p:extLst>
  </p:cSld>
  <p:clrMapOvr>
    <a:masterClrMapping/>
  </p:clrMapOvr>
  <p:transition advTm="1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B8FFEB-CBCF-D45B-2E97-E252FFE9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5543"/>
            <a:ext cx="9144000" cy="28252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3866581-EF06-4FAD-F88F-B95D9FE18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90" y="3738628"/>
            <a:ext cx="7559040" cy="308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3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A470F2C-C69F-4E1A-9C9E-24599D3EF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307"/>
            <a:ext cx="9144000" cy="488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5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606F3E3-E86A-A650-98AF-C22FC52AD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9" y="1414478"/>
            <a:ext cx="7228114" cy="52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4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CD9132B-DE22-B1C6-1757-90D6F82BA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3" y="1338073"/>
            <a:ext cx="7794174" cy="52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16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0C3C22F-A6BD-5844-2F8E-6010BD0A3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6860"/>
            <a:ext cx="9144000" cy="440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30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3616800-A101-E79D-3D18-BC2CF4BD6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624"/>
            <a:ext cx="9144000" cy="545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11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F77F962-05D2-476D-0A9C-80BF10B1F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8001"/>
            <a:ext cx="9144000" cy="487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48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25E11D6-6B88-4125-9C48-41C0762C9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8868"/>
            <a:ext cx="4440393" cy="398852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7A2698A-7C7D-2577-72C6-37FE49E80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09" y="2873828"/>
            <a:ext cx="4083677" cy="370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81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EBC9148-F058-3C35-504C-1EC398A075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3036277" cy="30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A6D72CC-4CBF-CEB7-941F-937AAB77D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9" y="2210306"/>
            <a:ext cx="7412029" cy="23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32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31C6426-17F7-A6D4-DD13-46E370228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6" y="1516601"/>
            <a:ext cx="5913121" cy="52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911A891A-B899-C9C4-4193-FB139AB5B1B1}"/>
              </a:ext>
            </a:extLst>
          </p:cNvPr>
          <p:cNvSpPr txBox="1"/>
          <p:nvPr/>
        </p:nvSpPr>
        <p:spPr>
          <a:xfrm>
            <a:off x="5758901" y="3351822"/>
            <a:ext cx="3230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000">
                <a:hlinkClick r:id="rId3"/>
              </a:rPr>
              <a:t>Fra 10. januar 2026 stiller EU nye krav til norske fangstsertifikater mv</a:t>
            </a:r>
            <a:br>
              <a:rPr lang="nb-NO" sz="2000">
                <a:hlinkClick r:id="rId3"/>
              </a:rPr>
            </a:br>
            <a:endParaRPr lang="nb-NO" sz="2000"/>
          </a:p>
          <a:p>
            <a:pPr algn="ctr"/>
            <a:r>
              <a:rPr lang="nb-NO" sz="2000">
                <a:hlinkClick r:id="rId3"/>
              </a:rPr>
              <a:t>Catch </a:t>
            </a:r>
            <a:r>
              <a:rPr lang="nb-NO" sz="2000" err="1">
                <a:hlinkClick r:id="rId3"/>
              </a:rPr>
              <a:t>Certificate</a:t>
            </a:r>
            <a:endParaRPr lang="nb-NO" sz="200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9CDD006-4251-69A2-240F-48C1C0A64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96" y="1395995"/>
            <a:ext cx="5065558" cy="523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46002"/>
      </p:ext>
    </p:extLst>
  </p:cSld>
  <p:clrMapOvr>
    <a:masterClrMapping/>
  </p:clrMapOvr>
  <p:transition advTm="17000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9543E1A-4C11-906F-F768-3E03CAB4E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2" y="1413708"/>
            <a:ext cx="5022219" cy="245289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862DE95-54DE-15CC-8EF4-D66E29115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446" y="4014094"/>
            <a:ext cx="6191794" cy="22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85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4186C8D-F44A-7997-165A-82F5BD899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175" y="1570844"/>
            <a:ext cx="2235648" cy="491092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99367E2-FCAD-6F87-7F74-1E2B03F34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88" y="1543278"/>
            <a:ext cx="2235648" cy="489814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C14BF3D-1146-3F42-DCCE-F5135C778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697" y="1570844"/>
            <a:ext cx="2235648" cy="484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0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64A6F68-4C5B-256F-8849-C96380D7B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603"/>
            <a:ext cx="4873249" cy="268658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C9513AE-9575-4415-011F-4D742F011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70" y="4758537"/>
            <a:ext cx="4295730" cy="204004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02381F5D-9BAF-B4CB-B37D-1D684B89C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866" y="1961661"/>
            <a:ext cx="4116944" cy="35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5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518E62B-98C9-0519-F46E-7B3B37249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8" y="1401081"/>
            <a:ext cx="3683856" cy="514340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2CB4F1A-C20A-DC5D-AE0F-6AB4BAF15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310" y="1401081"/>
            <a:ext cx="3700631" cy="51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49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3545233-607A-4849-DDC3-A4A5505B4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3" y="1314338"/>
            <a:ext cx="3849051" cy="541303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D46F7D7-D503-BFB0-DAD8-A9D9BF511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74" y="1314338"/>
            <a:ext cx="3828377" cy="541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F3A384C4-79A0-412C-39A6-88338F48713F}"/>
              </a:ext>
            </a:extLst>
          </p:cNvPr>
          <p:cNvSpPr txBox="1"/>
          <p:nvPr/>
        </p:nvSpPr>
        <p:spPr>
          <a:xfrm>
            <a:off x="767038" y="1762197"/>
            <a:ext cx="7609924" cy="4360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2846"/>
              </a:lnSpc>
            </a:pPr>
            <a:r>
              <a:rPr lang="nb-NO" sz="2200" b="1" i="0">
                <a:solidFill>
                  <a:srgbClr val="000000"/>
                </a:solidFill>
                <a:effectLst/>
                <a:latin typeface="+mn-lt"/>
              </a:rPr>
              <a:t>EU har revidert </a:t>
            </a:r>
            <a:r>
              <a:rPr lang="nb-NO" sz="2200" b="1" i="0">
                <a:solidFill>
                  <a:srgbClr val="000000"/>
                </a:solidFill>
                <a:latin typeface="+mn-lt"/>
              </a:rPr>
              <a:t>IUU </a:t>
            </a:r>
            <a:r>
              <a:rPr lang="nb-NO" sz="2200" b="1" i="0">
                <a:solidFill>
                  <a:srgbClr val="000000"/>
                </a:solidFill>
                <a:effectLst/>
                <a:latin typeface="+mn-lt"/>
              </a:rPr>
              <a:t>forordning EC 1005/2008 </a:t>
            </a:r>
          </a:p>
          <a:p>
            <a:pPr algn="l" rtl="0" fontAlgn="base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nb-NO" sz="1800" b="0" i="0">
              <a:solidFill>
                <a:srgbClr val="000000"/>
              </a:solidFill>
              <a:effectLst/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nb-NO" sz="1800" b="0" i="0">
                <a:solidFill>
                  <a:srgbClr val="000000"/>
                </a:solidFill>
                <a:effectLst/>
                <a:latin typeface="+mn-lt"/>
              </a:rPr>
              <a:t>IUU forordningen stiller krav om fangstsertifikatdokumentasjon ved import av fisk og fiskeprodukter til EU</a:t>
            </a:r>
          </a:p>
          <a:p>
            <a:pPr marL="285750" indent="-285750">
              <a:buFontTx/>
              <a:buChar char="-"/>
            </a:pPr>
            <a:endParaRPr lang="nb-NO" sz="1800" i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nb-NO" sz="1800" b="0" i="0">
                <a:solidFill>
                  <a:srgbClr val="000000"/>
                </a:solidFill>
                <a:effectLst/>
                <a:latin typeface="+mn-lt"/>
              </a:rPr>
              <a:t>Norge har frem til nå hatt en avtale med EU som gir visse unntak fra eksisterende krav.</a:t>
            </a:r>
          </a:p>
          <a:p>
            <a:pPr marL="285750" indent="-285750">
              <a:buFontTx/>
              <a:buChar char="-"/>
            </a:pPr>
            <a:endParaRPr lang="nb-NO" sz="1800" i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nb-NO" sz="1800" b="0" i="0">
                <a:solidFill>
                  <a:srgbClr val="000000"/>
                </a:solidFill>
                <a:effectLst/>
                <a:latin typeface="+mn-lt"/>
              </a:rPr>
              <a:t>I forbindelse med ikrafttredelse av den reviderte IUU forordningen har EU sagt opp </a:t>
            </a:r>
            <a:r>
              <a:rPr lang="nb-NO" sz="1800" i="0">
                <a:solidFill>
                  <a:srgbClr val="000000"/>
                </a:solidFill>
                <a:latin typeface="+mn-lt"/>
              </a:rPr>
              <a:t>avtalen. Det betyr at alle krav i regelverket må innfris fra 10. januar 2026. </a:t>
            </a:r>
          </a:p>
          <a:p>
            <a:pPr marL="285750" indent="-285750">
              <a:buFontTx/>
              <a:buChar char="-"/>
            </a:pPr>
            <a:endParaRPr lang="nb-NO" sz="1800" b="0" i="0">
              <a:solidFill>
                <a:srgbClr val="000000"/>
              </a:solidFill>
              <a:effectLst/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nb-NO" sz="1800" i="0">
                <a:solidFill>
                  <a:srgbClr val="000000"/>
                </a:solidFill>
                <a:latin typeface="+mn-lt"/>
              </a:rPr>
              <a:t>For å sikre at norske eksportører kan levere fangstsertifikatdokumentasjon som påkrevd av EU har CatchCertificate hentet inn nye data og utviklet nye funksjoner i den norske fangstsertifikatløsningen.</a:t>
            </a:r>
            <a:endParaRPr lang="nb-NO" sz="1800" b="0" i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856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2CA5E-142B-96CB-DF9B-480D670CE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E58AD43B-11C1-6DB7-1C63-6C3EFF072FCE}"/>
              </a:ext>
            </a:extLst>
          </p:cNvPr>
          <p:cNvSpPr txBox="1"/>
          <p:nvPr/>
        </p:nvSpPr>
        <p:spPr>
          <a:xfrm>
            <a:off x="767038" y="1373466"/>
            <a:ext cx="7609924" cy="523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b-NO" sz="2200" b="1" i="0">
                <a:solidFill>
                  <a:srgbClr val="000000"/>
                </a:solidFill>
                <a:effectLst/>
                <a:latin typeface="+mn-lt"/>
              </a:rPr>
              <a:t>Nye funksjoner i den norske fangstsertifikatløsningen</a:t>
            </a:r>
            <a:br>
              <a:rPr lang="nb-NO" sz="2200" b="1" i="0">
                <a:solidFill>
                  <a:srgbClr val="000000"/>
                </a:solidFill>
                <a:latin typeface="+mn-lt"/>
              </a:rPr>
            </a:br>
            <a:r>
              <a:rPr lang="nb-NO" sz="2200" b="1" i="0">
                <a:solidFill>
                  <a:srgbClr val="000000"/>
                </a:solidFill>
                <a:effectLst/>
                <a:latin typeface="+mn-lt"/>
              </a:rPr>
              <a:t>	</a:t>
            </a:r>
            <a:r>
              <a:rPr lang="nb-NO" sz="800" b="1" i="0">
                <a:solidFill>
                  <a:srgbClr val="000000"/>
                </a:solidFill>
                <a:effectLst/>
                <a:latin typeface="+mn-lt"/>
              </a:rPr>
              <a:t>	 </a:t>
            </a:r>
            <a:endParaRPr lang="nb-NO" sz="2200" b="1" i="0">
              <a:solidFill>
                <a:srgbClr val="000000"/>
              </a:solidFill>
              <a:effectLst/>
              <a:latin typeface="+mn-lt"/>
            </a:endParaRPr>
          </a:p>
          <a:p>
            <a:pPr algn="l" rtl="0" fontAlgn="base">
              <a:lnSpc>
                <a:spcPts val="1552"/>
              </a:lnSpc>
            </a:pPr>
            <a:r>
              <a:rPr lang="nb-NO" sz="1400" b="0" i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nb-NO" sz="1600" b="0">
                <a:solidFill>
                  <a:srgbClr val="000000"/>
                </a:solidFill>
                <a:effectLst/>
                <a:latin typeface="+mn-lt"/>
              </a:rPr>
              <a:t>Tilrettelegging for nye dataelementer på fangstsertifikatet i </a:t>
            </a:r>
            <a:r>
              <a:rPr lang="nb-NO" sz="1600" b="1">
                <a:solidFill>
                  <a:srgbClr val="000000"/>
                </a:solidFill>
                <a:effectLst/>
                <a:latin typeface="+mn-lt"/>
              </a:rPr>
              <a:t>CC portalen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1600" b="0" i="0">
                <a:solidFill>
                  <a:srgbClr val="000000"/>
                </a:solidFill>
                <a:effectLst/>
                <a:latin typeface="+mn-lt"/>
              </a:rPr>
              <a:t>Hovedgrunnlaget for fangstsertifikatene er landings- og sluttseddeldata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1600" i="0">
                <a:solidFill>
                  <a:srgbClr val="000000"/>
                </a:solidFill>
                <a:latin typeface="+mn-lt"/>
              </a:rPr>
              <a:t>De fleste nye dataelementer som kreves vil kunne hentes fra eksisterende datakilder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1600" i="0">
                <a:solidFill>
                  <a:srgbClr val="000000"/>
                </a:solidFill>
                <a:latin typeface="+mn-lt"/>
              </a:rPr>
              <a:t>Nye krav til detaljert kvantumsrapportering og produsenterklæring for norsk fanget fisk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1600" b="0" i="0">
                <a:solidFill>
                  <a:srgbClr val="000000"/>
                </a:solidFill>
                <a:effectLst/>
                <a:latin typeface="+mn-lt"/>
              </a:rPr>
              <a:t>Utforming av nytt sertifikat med </a:t>
            </a:r>
            <a:r>
              <a:rPr lang="nb-NO" sz="1600" i="0">
                <a:solidFill>
                  <a:srgbClr val="000000"/>
                </a:solidFill>
                <a:latin typeface="+mn-lt"/>
              </a:rPr>
              <a:t>mer informasjon knyttet til fangsten</a:t>
            </a:r>
            <a:endParaRPr lang="nb-NO" sz="1600" b="0" i="0">
              <a:solidFill>
                <a:srgbClr val="000000"/>
              </a:solidFill>
              <a:effectLst/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1600">
                <a:solidFill>
                  <a:srgbClr val="000000"/>
                </a:solidFill>
                <a:latin typeface="+mn-lt"/>
              </a:rPr>
              <a:t>E</a:t>
            </a:r>
            <a:r>
              <a:rPr lang="nb-NO" sz="1600" b="0">
                <a:solidFill>
                  <a:srgbClr val="000000"/>
                </a:solidFill>
                <a:effectLst/>
                <a:latin typeface="+mn-lt"/>
              </a:rPr>
              <a:t>lektronisk overføring av fangstsertifikater til EUs </a:t>
            </a:r>
            <a:r>
              <a:rPr lang="nb-NO" sz="1600" b="1">
                <a:solidFill>
                  <a:srgbClr val="000000"/>
                </a:solidFill>
                <a:effectLst/>
                <a:latin typeface="+mn-lt"/>
              </a:rPr>
              <a:t>CATCH system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1600" b="0" i="0">
                <a:solidFill>
                  <a:srgbClr val="000000"/>
                </a:solidFill>
                <a:effectLst/>
                <a:latin typeface="+mn-lt"/>
              </a:rPr>
              <a:t>CC har siden 2021 hatt kontant med teknisk gruppe </a:t>
            </a:r>
            <a:r>
              <a:rPr lang="nb-NO" sz="1600" i="0">
                <a:solidFill>
                  <a:srgbClr val="000000"/>
                </a:solidFill>
                <a:latin typeface="+mn-lt"/>
              </a:rPr>
              <a:t>som utvikler EUs Catch. Målet med kontakten var å få i gang elektronisk overføring av norske sertifikater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1600" i="0">
                <a:solidFill>
                  <a:srgbClr val="000000"/>
                </a:solidFill>
                <a:latin typeface="+mn-lt"/>
              </a:rPr>
              <a:t>Testprosjektet ble satt på vent i påvente av ferdigstillelse av systemet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1600" b="0" i="0">
                <a:solidFill>
                  <a:srgbClr val="000000"/>
                </a:solidFill>
                <a:effectLst/>
                <a:latin typeface="+mn-lt"/>
              </a:rPr>
              <a:t>Prosjektet ble startet opp igjen i slutten av 2024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1600" i="0">
                <a:solidFill>
                  <a:srgbClr val="000000"/>
                </a:solidFill>
                <a:latin typeface="+mn-lt"/>
              </a:rPr>
              <a:t>Vi sender nå i inn våre sertifikater til test/utviklingssystemet til DG-Mare (EU)</a:t>
            </a:r>
            <a:endParaRPr lang="nb-NO" sz="1600" b="0" i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726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27FAB314-0896-A19C-9489-AF7A1674074C}"/>
              </a:ext>
            </a:extLst>
          </p:cNvPr>
          <p:cNvSpPr txBox="1"/>
          <p:nvPr/>
        </p:nvSpPr>
        <p:spPr>
          <a:xfrm>
            <a:off x="1042987" y="1497330"/>
            <a:ext cx="70580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b="1" i="0">
                <a:latin typeface="+mn-lt"/>
              </a:rPr>
              <a:t>Kvantumskontroll, ny funksjon i fangstsertifikatløsningen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sz="1600" i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800" i="0">
                <a:latin typeface="+mn-lt"/>
              </a:rPr>
              <a:t>EU har stort fokus på kvantum, og krever flere vektdata på sertifikatet og produsenterklæring også for </a:t>
            </a:r>
            <a:r>
              <a:rPr lang="nb-NO" sz="1800" i="0" err="1">
                <a:latin typeface="+mn-lt"/>
              </a:rPr>
              <a:t>norskfanget</a:t>
            </a:r>
            <a:r>
              <a:rPr lang="nb-NO" sz="1800" i="0">
                <a:latin typeface="+mn-lt"/>
              </a:rPr>
              <a:t> fisk, herunder vil kvantum forbrukt på fangstsertifikatet kreves i produsenterklæringen.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sz="1800" i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800" i="0">
                <a:latin typeface="+mn-lt"/>
              </a:rPr>
              <a:t>I den nye løsningen vil alle data bli eksportert digitalt inn i EU sitt Catch system. Det vil øke muligheten for EU til å kontrollere de opplysningene som blir gitt.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sz="1800" i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800" i="0">
                <a:latin typeface="+mn-lt"/>
              </a:rPr>
              <a:t>Samlet innebærer dette et behov for bedre kvantumskontroll i den norske fangstsertifikatløsningen.</a:t>
            </a:r>
          </a:p>
          <a:p>
            <a:endParaRPr lang="nb-NO" sz="1800" i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800" i="0">
                <a:latin typeface="+mn-lt"/>
              </a:rPr>
              <a:t>Fremdeles en risiko for at sedler </a:t>
            </a:r>
            <a:r>
              <a:rPr lang="nb-NO" sz="1800" i="0" err="1">
                <a:latin typeface="+mn-lt"/>
              </a:rPr>
              <a:t>overforbrukes</a:t>
            </a:r>
            <a:r>
              <a:rPr lang="nb-NO" sz="1800" i="0">
                <a:latin typeface="+mn-lt"/>
              </a:rPr>
              <a:t> i løsningen, men risikoen vil reduseres og i sum vil fangstsertifikatene holde høyere kvalitet og vi vil få færre verifikasjonssaker.</a:t>
            </a:r>
          </a:p>
        </p:txBody>
      </p:sp>
    </p:spTree>
    <p:extLst>
      <p:ext uri="{BB962C8B-B14F-4D97-AF65-F5344CB8AC3E}">
        <p14:creationId xmlns:p14="http://schemas.microsoft.com/office/powerpoint/2010/main" val="233593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6691D69-7EE6-57BD-9848-2D82CC6C459E}"/>
              </a:ext>
            </a:extLst>
          </p:cNvPr>
          <p:cNvSpPr txBox="1"/>
          <p:nvPr/>
        </p:nvSpPr>
        <p:spPr>
          <a:xfrm>
            <a:off x="616717" y="1800708"/>
            <a:ext cx="823119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i="0">
                <a:latin typeface="Calibri"/>
                <a:ea typeface="Calibri"/>
                <a:cs typeface="Calibri"/>
              </a:rPr>
              <a:t>Utviklingen foregår i ny portal – viktig å komme over på denne!</a:t>
            </a:r>
            <a:endParaRPr lang="nb-NO" b="1" i="0"/>
          </a:p>
          <a:p>
            <a:endParaRPr lang="nb-NO"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r>
              <a:rPr lang="nb-NO" sz="1800" i="0">
                <a:latin typeface="Calibri"/>
                <a:ea typeface="Calibri"/>
                <a:cs typeface="Calibri"/>
              </a:rPr>
              <a:t>CC har ny portal i drift</a:t>
            </a:r>
            <a:endParaRPr lang="nb-NO" sz="1800" i="0">
              <a:ea typeface="Calibri"/>
              <a:cs typeface="Times"/>
            </a:endParaRPr>
          </a:p>
          <a:p>
            <a:pPr marL="800100" lvl="1" indent="-342900">
              <a:buFont typeface="Courier New"/>
              <a:buChar char="o"/>
            </a:pPr>
            <a:r>
              <a:rPr lang="nb-NO" sz="1800" i="0" err="1">
                <a:latin typeface="Calibri"/>
                <a:ea typeface="Calibri"/>
                <a:cs typeface="Calibri"/>
              </a:rPr>
              <a:t>Ca</a:t>
            </a:r>
            <a:r>
              <a:rPr lang="nb-NO" sz="1800" i="0">
                <a:latin typeface="Calibri"/>
                <a:ea typeface="Calibri"/>
                <a:cs typeface="Calibri"/>
              </a:rPr>
              <a:t> 50 selskaper er aktiv i systemet </a:t>
            </a:r>
          </a:p>
          <a:p>
            <a:pPr marL="800100" lvl="1" indent="-342900">
              <a:buFont typeface="Courier New"/>
              <a:buChar char="o"/>
            </a:pPr>
            <a:r>
              <a:rPr lang="nb-NO" sz="1800" i="0">
                <a:latin typeface="Calibri"/>
                <a:ea typeface="Calibri"/>
                <a:cs typeface="Calibri"/>
              </a:rPr>
              <a:t>Nye selskaper hver uke</a:t>
            </a:r>
          </a:p>
          <a:p>
            <a:pPr marL="800100" lvl="1" indent="-342900">
              <a:buFont typeface="Courier New"/>
              <a:buChar char="o"/>
            </a:pPr>
            <a:r>
              <a:rPr lang="nb-NO" sz="1800" i="0">
                <a:latin typeface="Calibri"/>
                <a:ea typeface="Calibri"/>
                <a:cs typeface="Calibri"/>
              </a:rPr>
              <a:t>Manuelt og via </a:t>
            </a:r>
            <a:r>
              <a:rPr lang="nb-NO" sz="1800" i="0" err="1">
                <a:latin typeface="Calibri"/>
                <a:ea typeface="Calibri"/>
                <a:cs typeface="Calibri"/>
              </a:rPr>
              <a:t>webservice</a:t>
            </a:r>
            <a:endParaRPr lang="nb-NO" sz="1800" i="0">
              <a:latin typeface="Calibri"/>
              <a:ea typeface="Calibri"/>
              <a:cs typeface="Calibri"/>
            </a:endParaRPr>
          </a:p>
          <a:p>
            <a:endParaRPr lang="nb-NO" sz="1800" i="0"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r>
              <a:rPr lang="nb-NO" sz="1800" i="0">
                <a:latin typeface="Calibri"/>
                <a:ea typeface="Calibri"/>
                <a:cs typeface="Calibri"/>
              </a:rPr>
              <a:t>Åpent for alle selskap å aktivere ny portal</a:t>
            </a:r>
          </a:p>
          <a:p>
            <a:pPr marL="800100" lvl="1" indent="-342900">
              <a:buFont typeface="Wingdings"/>
              <a:buChar char="Ø"/>
            </a:pPr>
            <a:r>
              <a:rPr lang="nb-NO" sz="1800" i="0">
                <a:latin typeface="Calibri"/>
                <a:ea typeface="Calibri"/>
                <a:cs typeface="Calibri"/>
              </a:rPr>
              <a:t> Gammel portal vil være aktiv parallelt</a:t>
            </a:r>
          </a:p>
          <a:p>
            <a:pPr marL="1257300" lvl="2" indent="-342900">
              <a:buFont typeface="Wingdings"/>
              <a:buChar char="Ø"/>
            </a:pPr>
            <a:r>
              <a:rPr lang="nb-NO" sz="1800" b="1">
                <a:latin typeface="Calibri"/>
                <a:ea typeface="Calibri"/>
                <a:cs typeface="Calibri"/>
              </a:rPr>
              <a:t>Vi må stenge gammel portal i god tid før årsskiftet</a:t>
            </a:r>
            <a:endParaRPr lang="nb-NO" sz="1800" b="1">
              <a:ea typeface="Calibri"/>
              <a:cs typeface="Times"/>
            </a:endParaRPr>
          </a:p>
          <a:p>
            <a:endParaRPr lang="nb-NO" sz="1800" i="0">
              <a:latin typeface="Calibri"/>
              <a:ea typeface="Calibri"/>
              <a:cs typeface="Calibri"/>
            </a:endParaRPr>
          </a:p>
          <a:p>
            <a:endParaRPr lang="nb-NO" sz="1800" i="0">
              <a:latin typeface="Calibri"/>
              <a:ea typeface="Calibri"/>
              <a:cs typeface="Calibri"/>
            </a:endParaRPr>
          </a:p>
          <a:p>
            <a:r>
              <a:rPr lang="nb-NO" sz="1800" i="0">
                <a:latin typeface="Calibri"/>
                <a:ea typeface="Calibri"/>
                <a:cs typeface="Calibri"/>
              </a:rPr>
              <a:t>Pålogging via </a:t>
            </a:r>
            <a:endParaRPr lang="nb-NO" sz="1800" i="0">
              <a:ea typeface="Calibri"/>
              <a:cs typeface="Times"/>
            </a:endParaRPr>
          </a:p>
          <a:p>
            <a:pPr marL="342900" indent="-342900">
              <a:buFont typeface="Wingdings"/>
              <a:buChar char="Ø"/>
            </a:pPr>
            <a:r>
              <a:rPr lang="nb-NO" sz="1800" i="0">
                <a:latin typeface="Calibri"/>
                <a:ea typeface="Calibri"/>
                <a:cs typeface="Calibri"/>
              </a:rPr>
              <a:t>Epost – passord – 2 faktor </a:t>
            </a:r>
            <a:r>
              <a:rPr lang="nb-NO" sz="1800" i="0" err="1">
                <a:latin typeface="Calibri"/>
                <a:ea typeface="Calibri"/>
                <a:cs typeface="Calibri"/>
              </a:rPr>
              <a:t>Auth</a:t>
            </a:r>
            <a:r>
              <a:rPr lang="nb-NO" sz="1800" i="0">
                <a:latin typeface="Calibri"/>
                <a:ea typeface="Calibri"/>
                <a:cs typeface="Calibri"/>
              </a:rPr>
              <a:t>(0) - kun signering via </a:t>
            </a:r>
            <a:r>
              <a:rPr lang="nb-NO" sz="1800" i="0" err="1">
                <a:latin typeface="Calibri"/>
                <a:ea typeface="Calibri"/>
                <a:cs typeface="Calibri"/>
              </a:rPr>
              <a:t>Catchsign</a:t>
            </a:r>
            <a:endParaRPr lang="nb-NO" sz="1800" i="0"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endParaRPr lang="nb-NO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52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FFF619F1-7774-12C0-5779-3A5768552AEA}"/>
              </a:ext>
            </a:extLst>
          </p:cNvPr>
          <p:cNvSpPr txBox="1"/>
          <p:nvPr/>
        </p:nvSpPr>
        <p:spPr>
          <a:xfrm>
            <a:off x="409798" y="1524759"/>
            <a:ext cx="8324403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200" b="1" i="0">
                <a:latin typeface="Calibri"/>
                <a:ea typeface="Calibri"/>
                <a:cs typeface="Calibri"/>
              </a:rPr>
              <a:t>Nyheter</a:t>
            </a:r>
            <a:br>
              <a:rPr lang="nb-NO">
                <a:latin typeface="Calibri"/>
                <a:ea typeface="Calibri"/>
                <a:cs typeface="Calibri"/>
              </a:rPr>
            </a:br>
            <a:r>
              <a:rPr lang="nb-NO" sz="1200">
                <a:latin typeface="Calibri"/>
                <a:ea typeface="Calibri"/>
                <a:cs typeface="Calibri"/>
              </a:rPr>
              <a:t> </a:t>
            </a:r>
            <a:endParaRPr lang="nb-NO"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r>
              <a:rPr lang="nb-NO" sz="1800">
                <a:latin typeface="Calibri"/>
                <a:cs typeface="Calibri"/>
              </a:rPr>
              <a:t>Pålogging med 2-faktor gjør at portalen kan stå åpen så lenge fanen er aktiv i nettleseren og maks 30 dager</a:t>
            </a:r>
            <a:endParaRPr lang="nb-NO" sz="1800"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endParaRPr lang="nb-NO" sz="1800"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r>
              <a:rPr lang="nb-NO" sz="1800">
                <a:latin typeface="Calibri"/>
                <a:cs typeface="Calibri"/>
              </a:rPr>
              <a:t>Kladde db – man kan gå inn og ut av systemet og alt blir lagret underveis</a:t>
            </a:r>
            <a:endParaRPr lang="nb-NO" sz="1800"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endParaRPr lang="nb-NO" sz="1800"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r>
              <a:rPr lang="nb-NO" sz="1800">
                <a:latin typeface="Calibri"/>
                <a:cs typeface="Calibri"/>
              </a:rPr>
              <a:t>Signering via </a:t>
            </a:r>
            <a:r>
              <a:rPr lang="nb-NO" sz="1800" err="1">
                <a:latin typeface="Calibri"/>
                <a:cs typeface="Calibri"/>
              </a:rPr>
              <a:t>CatchSign</a:t>
            </a:r>
            <a:r>
              <a:rPr lang="nb-NO" sz="1800">
                <a:latin typeface="Calibri"/>
                <a:cs typeface="Calibri"/>
              </a:rPr>
              <a:t> App. Pålogging med </a:t>
            </a:r>
            <a:r>
              <a:rPr lang="nb-NO" sz="1800" err="1">
                <a:latin typeface="Calibri"/>
                <a:cs typeface="Calibri"/>
              </a:rPr>
              <a:t>ddmmååeeefff</a:t>
            </a:r>
            <a:r>
              <a:rPr lang="nb-NO" sz="1800">
                <a:latin typeface="Calibri"/>
                <a:cs typeface="Calibri"/>
              </a:rPr>
              <a:t>/passord samme som salgslag</a:t>
            </a:r>
            <a:endParaRPr lang="nb-NO" sz="1800"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endParaRPr lang="nb-NO" sz="1800"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r>
              <a:rPr lang="nb-NO" sz="1800">
                <a:latin typeface="Calibri"/>
                <a:cs typeface="Calibri"/>
              </a:rPr>
              <a:t>1. hånds kjøpere av fisk ser sine sedler i portalen</a:t>
            </a:r>
            <a:endParaRPr lang="nb-NO" sz="1800"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endParaRPr lang="nb-NO" sz="1800"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r>
              <a:rPr lang="nb-NO" sz="1800">
                <a:latin typeface="Calibri"/>
                <a:cs typeface="Calibri"/>
              </a:rPr>
              <a:t>1. hånds produsenter/kjøpere kan selge kvantum til neste ledd (eksportør)</a:t>
            </a:r>
            <a:endParaRPr lang="nb-NO" sz="1800"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endParaRPr lang="nb-NO" sz="1800"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r>
              <a:rPr lang="nb-NO" sz="1800">
                <a:latin typeface="Calibri"/>
                <a:ea typeface="Calibri"/>
                <a:cs typeface="Calibri"/>
              </a:rPr>
              <a:t>Kan benytte egne omregningsfaktorer</a:t>
            </a:r>
            <a:br>
              <a:rPr lang="nb-NO" sz="1800">
                <a:latin typeface="Calibri"/>
                <a:ea typeface="Calibri"/>
                <a:cs typeface="Calibri"/>
              </a:rPr>
            </a:br>
            <a:endParaRPr lang="nb-NO" sz="1800"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r>
              <a:rPr lang="nb-NO" sz="1800">
                <a:latin typeface="Calibri"/>
                <a:cs typeface="Calibri"/>
              </a:rPr>
              <a:t>Kvantumskontroll / restkvantum er obligatorisk for denne portalen</a:t>
            </a:r>
            <a:endParaRPr lang="nb-NO" sz="1800"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endParaRPr lang="nb-NO" sz="20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77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E795693-C882-7856-D518-917AE8FF7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1330616"/>
            <a:ext cx="7673486" cy="176092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15466C8-AE0A-6037-082F-3CFFB0DB2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49" y="3169920"/>
            <a:ext cx="2375295" cy="323958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31DB2FF-BD18-6B03-9DEA-F05BEB55C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21" y="3169920"/>
            <a:ext cx="2464106" cy="339206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F1126E3-E05C-B69F-ED18-92402CF4E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101" y="3169920"/>
            <a:ext cx="1730534" cy="37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94DC22F-058B-F557-9E05-F50E41F30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7956"/>
            <a:ext cx="9144000" cy="481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23556"/>
      </p:ext>
    </p:extLst>
  </p:cSld>
  <p:clrMapOvr>
    <a:masterClrMapping/>
  </p:clrMapOvr>
</p:sld>
</file>

<file path=ppt/theme/theme1.xml><?xml version="1.0" encoding="utf-8"?>
<a:theme xmlns:a="http://schemas.openxmlformats.org/drawingml/2006/main" name="Nor-Fishing 2000">
  <a:themeElements>
    <a:clrScheme name="Nor-Fishing 2000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Nor-Fishing 2000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r-Fishing 20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-Fishing 200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-Fishing 200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-Fishing 200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-Fishing 20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-Fishing 20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-Fishing 20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-Fishing 2000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cf76f155ced4ddcb4097134ff3c332f xmlns="cfdc0b97-e8f5-43d2-b959-f48e5fc4374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1633EF5C4CCB4986AFF67838E25E97" ma:contentTypeVersion="15" ma:contentTypeDescription="Opprett et nytt dokument." ma:contentTypeScope="" ma:versionID="5d5522a11cc9c8410a23b589a400906c">
  <xsd:schema xmlns:xsd="http://www.w3.org/2001/XMLSchema" xmlns:xs="http://www.w3.org/2001/XMLSchema" xmlns:p="http://schemas.microsoft.com/office/2006/metadata/properties" xmlns:ns2="cfdc0b97-e8f5-43d2-b959-f48e5fc43745" xmlns:ns3="e7b919b4-0178-49a3-9c00-04d6804b45e4" targetNamespace="http://schemas.microsoft.com/office/2006/metadata/properties" ma:root="true" ma:fieldsID="475bb09008d65dfe72dff68df7dbeaa7" ns2:_="" ns3:_="">
    <xsd:import namespace="cfdc0b97-e8f5-43d2-b959-f48e5fc43745"/>
    <xsd:import namespace="e7b919b4-0178-49a3-9c00-04d6804b45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c0b97-e8f5-43d2-b959-f48e5fc437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19f67b05-d016-4fed-8738-e5fa637cb8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919b4-0178-49a3-9c00-04d6804b45e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312066-1508-4F3F-A3A8-E01B75199C1C}">
  <ds:schemaRefs>
    <ds:schemaRef ds:uri="cfdc0b97-e8f5-43d2-b959-f48e5fc43745"/>
    <ds:schemaRef ds:uri="e7b919b4-0178-49a3-9c00-04d6804b45e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EF730F-563A-482A-A8C2-D00EF395CE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05BC41-EF3D-4A83-AC52-D5FE38AC5D58}">
  <ds:schemaRefs>
    <ds:schemaRef ds:uri="cfdc0b97-e8f5-43d2-b959-f48e5fc43745"/>
    <ds:schemaRef ds:uri="e7b919b4-0178-49a3-9c00-04d6804b45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2dd7e8ce-188e-4704-9417-0c047c09d384}" enabled="1" method="Privileged" siteId="{bb0f0b4e-4525-4e4b-ba50-1e7775a8fd2e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J:\OfficeWordMaler-NSS\Nor-Fishing 2000.pot</Template>
  <TotalTime>0</TotalTime>
  <Application>Microsoft Office PowerPoint</Application>
  <PresentationFormat>On-screen Show (4:3)</PresentationFormat>
  <Slides>24</Slides>
  <Notes>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Nor-Fishing 2000</vt:lpstr>
      <vt:lpstr>Egendefinert utforming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Norges Sildesalgslag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Ann-Kristin Kristoffersen</dc:creator>
  <cp:revision>1</cp:revision>
  <cp:lastPrinted>2016-09-07T07:01:29Z</cp:lastPrinted>
  <dcterms:created xsi:type="dcterms:W3CDTF">2001-02-21T10:16:51Z</dcterms:created>
  <dcterms:modified xsi:type="dcterms:W3CDTF">2025-09-03T08:10:50Z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Dokument</vt:lpwstr>
  </property>
  <property fmtid="{D5CDD505-2E9C-101B-9397-08002B2CF9AE}" pid="3" name="ContentTypeId">
    <vt:lpwstr>0x010100541633EF5C4CCB4986AFF67838E25E97</vt:lpwstr>
  </property>
  <property fmtid="{D5CDD505-2E9C-101B-9397-08002B2CF9AE}" pid="4" name="Dokumenttype">
    <vt:lpwstr>17;#Presentasjon|a845f2fc-3812-49d1-b9bf-2ade595200fd</vt:lpwstr>
  </property>
  <property fmtid="{D5CDD505-2E9C-101B-9397-08002B2CF9AE}" pid="5" name="AuthorIds_UIVersion_2048">
    <vt:lpwstr>15</vt:lpwstr>
  </property>
  <property fmtid="{D5CDD505-2E9C-101B-9397-08002B2CF9AE}" pid="6" name="Område">
    <vt:lpwstr>1;#Catch Certificate SA|e5e2d01f-33ab-4422-b535-336781e98230</vt:lpwstr>
  </property>
  <property fmtid="{D5CDD505-2E9C-101B-9397-08002B2CF9AE}" pid="7" name="År">
    <vt:lpwstr/>
  </property>
  <property fmtid="{D5CDD505-2E9C-101B-9397-08002B2CF9AE}" pid="8" name="Motekategori">
    <vt:lpwstr/>
  </property>
  <property fmtid="{D5CDD505-2E9C-101B-9397-08002B2CF9AE}" pid="9" name="m51bf6d7eb6f4d53b48e195167e31fda">
    <vt:lpwstr/>
  </property>
  <property fmtid="{D5CDD505-2E9C-101B-9397-08002B2CF9AE}" pid="10" name="Områder">
    <vt:lpwstr>1;#Catch Certificate SA|e5e2d01f-33ab-4422-b535-336781e98230</vt:lpwstr>
  </property>
  <property fmtid="{D5CDD505-2E9C-101B-9397-08002B2CF9AE}" pid="11" name="e47590e3d368411bbc7f3aa9159f0cb2">
    <vt:lpwstr/>
  </property>
  <property fmtid="{D5CDD505-2E9C-101B-9397-08002B2CF9AE}" pid="12" name="Avdelinger">
    <vt:lpwstr/>
  </property>
  <property fmtid="{D5CDD505-2E9C-101B-9397-08002B2CF9AE}" pid="13" name="o8195516d7a8459cac9c35d0700b551d">
    <vt:lpwstr>Catch Certificate SA|e5e2d01f-33ab-4422-b535-336781e98230</vt:lpwstr>
  </property>
  <property fmtid="{D5CDD505-2E9C-101B-9397-08002B2CF9AE}" pid="14" name="f3de5062a94343369c7fb5dd4576c491">
    <vt:lpwstr>Presentasjon|a845f2fc-3812-49d1-b9bf-2ade595200fd</vt:lpwstr>
  </property>
  <property fmtid="{D5CDD505-2E9C-101B-9397-08002B2CF9AE}" pid="15" name="pae7e29534804859a4eacb50618529a8">
    <vt:lpwstr/>
  </property>
  <property fmtid="{D5CDD505-2E9C-101B-9397-08002B2CF9AE}" pid="16" name="TaxCatchAll">
    <vt:lpwstr>17;#Presentasjon|a845f2fc-3812-49d1-b9bf-2ade595200fd;#1;#Catch Certificate SA|e5e2d01f-33ab-4422-b535-336781e98230</vt:lpwstr>
  </property>
  <property fmtid="{D5CDD505-2E9C-101B-9397-08002B2CF9AE}" pid="17" name="ldfc39f59e5448db80886fe804c18946">
    <vt:lpwstr>Catch Certificate SA|e5e2d01f-33ab-4422-b535-336781e98230</vt:lpwstr>
  </property>
  <property fmtid="{D5CDD505-2E9C-101B-9397-08002B2CF9AE}" pid="18" name="MediaServiceImageTags">
    <vt:lpwstr/>
  </property>
  <property fmtid="{D5CDD505-2E9C-101B-9397-08002B2CF9AE}" pid="19" name="_x00c5_r">
    <vt:lpwstr/>
  </property>
  <property fmtid="{D5CDD505-2E9C-101B-9397-08002B2CF9AE}" pid="20" name="Omr_x00e5_de">
    <vt:lpwstr>1;#Catch Certificate SA|e5e2d01f-33ab-4422-b535-336781e98230</vt:lpwstr>
  </property>
  <property fmtid="{D5CDD505-2E9C-101B-9397-08002B2CF9AE}" pid="21" name="Omr_x00e5_der">
    <vt:lpwstr>1;#Catch Certificate SA|e5e2d01f-33ab-4422-b535-336781e98230</vt:lpwstr>
  </property>
</Properties>
</file>